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fntdata" ContentType="application/x-fontdata"/>
  <Default Extension="xml" ContentType="application/xml"/>
  <Default Extension="wdp" ContentType="image/vnd.ms-photo"/>
  <Default Extension="JPG" ContentType="image/jpe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entation.xml" ContentType="application/vnd.openxmlformats-officedocument.presentationml.presentation.main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4.xml" ContentType="application/vnd.openxmlformats-officedocument.presentationml.slideLayout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4.xml" ContentType="application/vnd.openxmlformats-officedocument.presentationml.notesSlide+xml"/>
  <Override PartName="/ppt/theme/theme2.xml" ContentType="application/vnd.openxmlformats-officedocument.theme+xml"/>
  <Override PartName="/ppt/media/image17.jpg" ContentType="image/png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3" r:id="rId7"/>
    <p:sldId id="264" r:id="rId8"/>
    <p:sldId id="265" r:id="rId9"/>
    <p:sldId id="266" r:id="rId10"/>
    <p:sldId id="267" r:id="rId11"/>
    <p:sldId id="281" r:id="rId12"/>
    <p:sldId id="287" r:id="rId13"/>
    <p:sldId id="286" r:id="rId14"/>
    <p:sldId id="282" r:id="rId15"/>
    <p:sldId id="275" r:id="rId16"/>
    <p:sldId id="277" r:id="rId17"/>
    <p:sldId id="283" r:id="rId18"/>
    <p:sldId id="284" r:id="rId19"/>
    <p:sldId id="285" r:id="rId20"/>
    <p:sldId id="268" r:id="rId21"/>
  </p:sldIdLst>
  <p:sldSz cx="13716000" cy="10287000"/>
  <p:notesSz cx="6858000" cy="9144000"/>
  <p:embeddedFontLs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Raleway" panose="020B0503030101060003" pitchFamily="34" charset="77"/>
      <p:regular r:id="rId27"/>
      <p:bold r:id="rId28"/>
      <p:italic r:id="rId29"/>
      <p:boldItalic r:id="rId30"/>
    </p:embeddedFont>
    <p:embeddedFont>
      <p:font typeface="Raleway Light" panose="020B0403030101060003" pitchFamily="34" charset="77"/>
      <p:regular r:id="rId31"/>
      <p:italic r:id="rId32"/>
    </p:embeddedFont>
    <p:embeddedFont>
      <p:font typeface="Raleway Medium" panose="020B0503030101060003" pitchFamily="34" charset="77"/>
      <p:regular r:id="rId33"/>
      <p:italic r:id="rId34"/>
    </p:embeddedFont>
    <p:embeddedFont>
      <p:font typeface="Segoe Print" panose="02000800000000000000" pitchFamily="2" charset="0"/>
      <p:bold r:id="rId3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DCCB"/>
    <a:srgbClr val="FEE9D6"/>
    <a:srgbClr val="932825"/>
    <a:srgbClr val="B4706F"/>
    <a:srgbClr val="1F32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 autoAdjust="0"/>
    <p:restoredTop sz="96208" autoAdjust="0"/>
  </p:normalViewPr>
  <p:slideViewPr>
    <p:cSldViewPr>
      <p:cViewPr>
        <p:scale>
          <a:sx n="100" d="100"/>
          <a:sy n="100" d="100"/>
        </p:scale>
        <p:origin x="520" y="-392"/>
      </p:cViewPr>
      <p:guideLst>
        <p:guide orient="horz" pos="2160"/>
        <p:guide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12.fntdata"/><Relationship Id="rId42" Type="http://schemas.openxmlformats.org/officeDocument/2006/relationships/customXml" Target="../customXml/item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41" Type="http://schemas.openxmlformats.org/officeDocument/2006/relationships/customXml" Target="../customXml/item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viewProps" Target="viewProps.xml"/><Relationship Id="rId40" Type="http://schemas.openxmlformats.org/officeDocument/2006/relationships/customXml" Target="../customXml/item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20895F-87CB-4240-ABAD-87A7B9823944}" type="datetimeFigureOut">
              <a:rPr lang="en-US" smtClean="0"/>
              <a:t>12/11/19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A6E3EF-F8E3-8E44-AEBB-DF06A9A8DE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4370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2331B4-65F6-7E40-8F25-D51804D33AA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0990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2331B4-65F6-7E40-8F25-D51804D33AA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9850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2331B4-65F6-7E40-8F25-D51804D33AA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304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Raleway Medium" panose="020B0503030101060003" pitchFamily="34" charset="77"/>
              </a:rPr>
              <a:t>classify without needing expertise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rgbClr val="FEE9D6"/>
              </a:solidFill>
              <a:latin typeface="Raleway Medium" panose="020B0503030101060003" pitchFamily="34" charset="7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EE9D6"/>
                </a:solidFill>
                <a:latin typeface="Raleway Medium" panose="020B0503030101060003" pitchFamily="34" charset="77"/>
              </a:rPr>
              <a:t>avoid infection and negative effect in production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A6E3EF-F8E3-8E44-AEBB-DF06A9A8DEF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7505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A6E3EF-F8E3-8E44-AEBB-DF06A9A8DEF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3753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2130425"/>
            <a:ext cx="58293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28700" y="3886200"/>
            <a:ext cx="48006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72050" y="274639"/>
            <a:ext cx="154305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42900" y="274639"/>
            <a:ext cx="451485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735" y="4406901"/>
            <a:ext cx="5829300" cy="1362075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1735" y="2906714"/>
            <a:ext cx="5829300" cy="1500187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2900" y="1600201"/>
            <a:ext cx="302895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86150" y="1600201"/>
            <a:ext cx="302895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1535113"/>
            <a:ext cx="3030141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2900" y="2174875"/>
            <a:ext cx="3030141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83769" y="1535113"/>
            <a:ext cx="3031331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83769" y="2174875"/>
            <a:ext cx="3031331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273050"/>
            <a:ext cx="2256235" cy="1162050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81287" y="273051"/>
            <a:ext cx="3833813" cy="585311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1435101"/>
            <a:ext cx="2256235" cy="4691063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4216" y="4800600"/>
            <a:ext cx="4114800" cy="5667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344216" y="612775"/>
            <a:ext cx="4114800" cy="4114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44216" y="5367338"/>
            <a:ext cx="4114800" cy="804862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42900" y="274638"/>
            <a:ext cx="61722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1600201"/>
            <a:ext cx="61722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2900" y="6356351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343150" y="6356351"/>
            <a:ext cx="21717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914900" y="6356351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6858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6858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685800" rtl="0" eaLnBrk="1" latinLnBrk="0" hangingPunct="1">
        <a:spcBef>
          <a:spcPct val="20000"/>
        </a:spcBef>
        <a:buFont typeface="Arial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spcBef>
          <a:spcPct val="20000"/>
        </a:spcBef>
        <a:buFont typeface="Arial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7" Type="http://schemas.openxmlformats.org/officeDocument/2006/relationships/image" Target="../media/image15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9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jp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32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391988" y="2959109"/>
            <a:ext cx="9053003" cy="3282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40"/>
              </a:lnSpc>
            </a:pPr>
            <a:r>
              <a:rPr lang="en-US" sz="12200" b="1" spc="-360" dirty="0">
                <a:solidFill>
                  <a:srgbClr val="FFFFFF"/>
                </a:solidFill>
                <a:latin typeface="Raleway"/>
              </a:rPr>
              <a:t>take it or </a:t>
            </a:r>
          </a:p>
          <a:p>
            <a:pPr algn="ctr">
              <a:lnSpc>
                <a:spcPts val="12840"/>
              </a:lnSpc>
            </a:pPr>
            <a:r>
              <a:rPr lang="en-US" sz="12200" b="1" spc="-360" dirty="0">
                <a:solidFill>
                  <a:srgbClr val="ECA766"/>
                </a:solidFill>
                <a:latin typeface="Raleway"/>
              </a:rPr>
              <a:t>leaf</a:t>
            </a:r>
            <a:r>
              <a:rPr lang="en-US" sz="12200" b="1" spc="-360" dirty="0">
                <a:solidFill>
                  <a:srgbClr val="FFFFFF"/>
                </a:solidFill>
                <a:latin typeface="Raleway"/>
              </a:rPr>
              <a:t> it?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3873676" y="2961913"/>
            <a:ext cx="5968649" cy="3727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  <a:spcBef>
                <a:spcPct val="0"/>
              </a:spcBef>
            </a:pPr>
            <a:endParaRPr sz="1350"/>
          </a:p>
        </p:txBody>
      </p:sp>
      <p:sp>
        <p:nvSpPr>
          <p:cNvPr id="4" name="TextBox 4"/>
          <p:cNvSpPr txBox="1"/>
          <p:nvPr/>
        </p:nvSpPr>
        <p:spPr>
          <a:xfrm>
            <a:off x="4140499" y="6676642"/>
            <a:ext cx="5525736" cy="3018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sz="2000" spc="90" dirty="0">
                <a:solidFill>
                  <a:srgbClr val="FFFFFF"/>
                </a:solidFill>
                <a:latin typeface="Raleway"/>
              </a:rPr>
              <a:t>LT 13 | </a:t>
            </a:r>
            <a:r>
              <a:rPr lang="en-US" sz="2000" spc="90" dirty="0" err="1">
                <a:solidFill>
                  <a:srgbClr val="FFFFFF"/>
                </a:solidFill>
                <a:latin typeface="Raleway"/>
              </a:rPr>
              <a:t>Basak</a:t>
            </a:r>
            <a:r>
              <a:rPr lang="en-US" sz="2000" spc="90" dirty="0">
                <a:solidFill>
                  <a:srgbClr val="FFFFFF"/>
                </a:solidFill>
                <a:latin typeface="Raleway"/>
              </a:rPr>
              <a:t>, Chua, Danao, Roberto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E9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054386" y="2735360"/>
            <a:ext cx="7782723" cy="2167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980"/>
              </a:lnSpc>
            </a:pPr>
            <a:r>
              <a:rPr lang="en-US" sz="8400" b="1" spc="-134">
                <a:solidFill>
                  <a:srgbClr val="737373"/>
                </a:solidFill>
                <a:latin typeface="Raleway"/>
              </a:rPr>
              <a:t>crop disease </a:t>
            </a:r>
          </a:p>
          <a:p>
            <a:pPr>
              <a:lnSpc>
                <a:spcPts val="8904"/>
              </a:lnSpc>
            </a:pPr>
            <a:r>
              <a:rPr lang="en-US" sz="8400" b="1" spc="-134">
                <a:solidFill>
                  <a:srgbClr val="737373"/>
                </a:solidFill>
                <a:latin typeface="Raleway"/>
              </a:rPr>
              <a:t>identifier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168946" y="3521672"/>
            <a:ext cx="2982363" cy="2982363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2084631" y="4855842"/>
            <a:ext cx="4793266" cy="8233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64"/>
              </a:lnSpc>
            </a:pPr>
            <a:r>
              <a:rPr lang="en-US" sz="2700" dirty="0">
                <a:solidFill>
                  <a:srgbClr val="1F3224"/>
                </a:solidFill>
                <a:latin typeface="Raleway"/>
              </a:rPr>
              <a:t>powered by artificial intelligence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32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Rectangle 219">
            <a:extLst>
              <a:ext uri="{FF2B5EF4-FFF2-40B4-BE49-F238E27FC236}">
                <a16:creationId xmlns:a16="http://schemas.microsoft.com/office/drawing/2014/main" id="{D7B228A7-FF53-6B4F-A068-15D503E98CC7}"/>
              </a:ext>
            </a:extLst>
          </p:cNvPr>
          <p:cNvSpPr/>
          <p:nvPr/>
        </p:nvSpPr>
        <p:spPr>
          <a:xfrm rot="520659">
            <a:off x="2234709" y="6554860"/>
            <a:ext cx="1188000" cy="1188000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219" name="Rectangle 218">
            <a:extLst>
              <a:ext uri="{FF2B5EF4-FFF2-40B4-BE49-F238E27FC236}">
                <a16:creationId xmlns:a16="http://schemas.microsoft.com/office/drawing/2014/main" id="{2619FEEA-9EED-3740-B818-1F3A653E9035}"/>
              </a:ext>
            </a:extLst>
          </p:cNvPr>
          <p:cNvSpPr/>
          <p:nvPr/>
        </p:nvSpPr>
        <p:spPr>
          <a:xfrm rot="520659">
            <a:off x="2224068" y="4744018"/>
            <a:ext cx="1188000" cy="1188000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218" name="Rectangle 217">
            <a:extLst>
              <a:ext uri="{FF2B5EF4-FFF2-40B4-BE49-F238E27FC236}">
                <a16:creationId xmlns:a16="http://schemas.microsoft.com/office/drawing/2014/main" id="{2A59C6BB-0154-FA46-9993-86622550053A}"/>
              </a:ext>
            </a:extLst>
          </p:cNvPr>
          <p:cNvSpPr/>
          <p:nvPr/>
        </p:nvSpPr>
        <p:spPr>
          <a:xfrm rot="520659">
            <a:off x="2174005" y="2931383"/>
            <a:ext cx="1188000" cy="1188000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pic>
        <p:nvPicPr>
          <p:cNvPr id="215" name="Picture 214">
            <a:extLst>
              <a:ext uri="{FF2B5EF4-FFF2-40B4-BE49-F238E27FC236}">
                <a16:creationId xmlns:a16="http://schemas.microsoft.com/office/drawing/2014/main" id="{27549A38-4FEF-EB40-9C17-AB9748C1EC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3995" y="2924877"/>
            <a:ext cx="1185300" cy="1185300"/>
          </a:xfrm>
          <a:prstGeom prst="rect">
            <a:avLst/>
          </a:prstGeom>
          <a:ln w="31750">
            <a:solidFill>
              <a:schemeClr val="bg1"/>
            </a:solidFill>
          </a:ln>
        </p:spPr>
      </p:pic>
      <p:pic>
        <p:nvPicPr>
          <p:cNvPr id="216" name="Picture 215">
            <a:extLst>
              <a:ext uri="{FF2B5EF4-FFF2-40B4-BE49-F238E27FC236}">
                <a16:creationId xmlns:a16="http://schemas.microsoft.com/office/drawing/2014/main" id="{09BC55F3-3A3E-2A4B-A8A7-95F7881A2E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2647" y="4764146"/>
            <a:ext cx="1185300" cy="1185300"/>
          </a:xfrm>
          <a:prstGeom prst="rect">
            <a:avLst/>
          </a:prstGeom>
          <a:ln w="31750">
            <a:solidFill>
              <a:schemeClr val="bg1"/>
            </a:solidFill>
          </a:ln>
        </p:spPr>
      </p:pic>
      <p:pic>
        <p:nvPicPr>
          <p:cNvPr id="217" name="Picture 216">
            <a:extLst>
              <a:ext uri="{FF2B5EF4-FFF2-40B4-BE49-F238E27FC236}">
                <a16:creationId xmlns:a16="http://schemas.microsoft.com/office/drawing/2014/main" id="{414AC79E-BF82-3544-8339-699A748A46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0326" y="6558525"/>
            <a:ext cx="1185300" cy="1185300"/>
          </a:xfrm>
          <a:prstGeom prst="rect">
            <a:avLst/>
          </a:prstGeom>
          <a:ln w="31750">
            <a:solidFill>
              <a:schemeClr val="bg1"/>
            </a:solidFill>
          </a:ln>
        </p:spPr>
      </p:pic>
      <p:sp>
        <p:nvSpPr>
          <p:cNvPr id="224" name="Rectangle 223">
            <a:extLst>
              <a:ext uri="{FF2B5EF4-FFF2-40B4-BE49-F238E27FC236}">
                <a16:creationId xmlns:a16="http://schemas.microsoft.com/office/drawing/2014/main" id="{75AF6D37-A90E-A34D-9F30-175BFCA4B5CC}"/>
              </a:ext>
            </a:extLst>
          </p:cNvPr>
          <p:cNvSpPr/>
          <p:nvPr/>
        </p:nvSpPr>
        <p:spPr>
          <a:xfrm>
            <a:off x="1705738" y="8110204"/>
            <a:ext cx="1658146" cy="300082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r"/>
            <a:r>
              <a:rPr lang="en-US" sz="1500" dirty="0">
                <a:ln w="0">
                  <a:solidFill>
                    <a:schemeClr val="bg1"/>
                  </a:solidFill>
                </a:ln>
                <a:solidFill>
                  <a:schemeClr val="bg1">
                    <a:lumMod val="95000"/>
                  </a:schemeClr>
                </a:solidFill>
                <a:latin typeface="Raleway Light" panose="020B0403030101060003" pitchFamily="34" charset="77"/>
              </a:rPr>
              <a:t>( labeled photos )</a:t>
            </a:r>
          </a:p>
        </p:txBody>
      </p:sp>
      <p:sp>
        <p:nvSpPr>
          <p:cNvPr id="225" name="TextBox 5">
            <a:extLst>
              <a:ext uri="{FF2B5EF4-FFF2-40B4-BE49-F238E27FC236}">
                <a16:creationId xmlns:a16="http://schemas.microsoft.com/office/drawing/2014/main" id="{8A8D3D5D-713D-EB4A-9E98-3BB4CB9A00AC}"/>
              </a:ext>
            </a:extLst>
          </p:cNvPr>
          <p:cNvSpPr txBox="1"/>
          <p:nvPr/>
        </p:nvSpPr>
        <p:spPr>
          <a:xfrm>
            <a:off x="0" y="650413"/>
            <a:ext cx="8115300" cy="12164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433"/>
              </a:lnSpc>
            </a:pPr>
            <a:r>
              <a:rPr lang="en-US" sz="7050" b="1" spc="-293" dirty="0">
                <a:solidFill>
                  <a:srgbClr val="FFFFFF"/>
                </a:solidFill>
                <a:latin typeface="Raleway" panose="020B0503030101060003" pitchFamily="34" charset="77"/>
              </a:rPr>
              <a:t>how does it work?</a:t>
            </a:r>
          </a:p>
        </p:txBody>
      </p:sp>
    </p:spTree>
    <p:extLst>
      <p:ext uri="{BB962C8B-B14F-4D97-AF65-F5344CB8AC3E}">
        <p14:creationId xmlns:p14="http://schemas.microsoft.com/office/powerpoint/2010/main" val="9583728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32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Rectangle 219">
            <a:extLst>
              <a:ext uri="{FF2B5EF4-FFF2-40B4-BE49-F238E27FC236}">
                <a16:creationId xmlns:a16="http://schemas.microsoft.com/office/drawing/2014/main" id="{D7B228A7-FF53-6B4F-A068-15D503E98CC7}"/>
              </a:ext>
            </a:extLst>
          </p:cNvPr>
          <p:cNvSpPr/>
          <p:nvPr/>
        </p:nvSpPr>
        <p:spPr>
          <a:xfrm rot="520659">
            <a:off x="2234709" y="6554860"/>
            <a:ext cx="1188000" cy="1188000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219" name="Rectangle 218">
            <a:extLst>
              <a:ext uri="{FF2B5EF4-FFF2-40B4-BE49-F238E27FC236}">
                <a16:creationId xmlns:a16="http://schemas.microsoft.com/office/drawing/2014/main" id="{2619FEEA-9EED-3740-B818-1F3A653E9035}"/>
              </a:ext>
            </a:extLst>
          </p:cNvPr>
          <p:cNvSpPr/>
          <p:nvPr/>
        </p:nvSpPr>
        <p:spPr>
          <a:xfrm rot="520659">
            <a:off x="2224068" y="4744018"/>
            <a:ext cx="1188000" cy="1188000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218" name="Rectangle 217">
            <a:extLst>
              <a:ext uri="{FF2B5EF4-FFF2-40B4-BE49-F238E27FC236}">
                <a16:creationId xmlns:a16="http://schemas.microsoft.com/office/drawing/2014/main" id="{2A59C6BB-0154-FA46-9993-86622550053A}"/>
              </a:ext>
            </a:extLst>
          </p:cNvPr>
          <p:cNvSpPr/>
          <p:nvPr/>
        </p:nvSpPr>
        <p:spPr>
          <a:xfrm rot="520659">
            <a:off x="2174005" y="2931383"/>
            <a:ext cx="1188000" cy="1188000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pic>
        <p:nvPicPr>
          <p:cNvPr id="215" name="Picture 214">
            <a:extLst>
              <a:ext uri="{FF2B5EF4-FFF2-40B4-BE49-F238E27FC236}">
                <a16:creationId xmlns:a16="http://schemas.microsoft.com/office/drawing/2014/main" id="{27549A38-4FEF-EB40-9C17-AB9748C1EC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3995" y="2924877"/>
            <a:ext cx="1185300" cy="1185300"/>
          </a:xfrm>
          <a:prstGeom prst="rect">
            <a:avLst/>
          </a:prstGeom>
          <a:ln w="31750">
            <a:solidFill>
              <a:schemeClr val="bg1"/>
            </a:solidFill>
          </a:ln>
        </p:spPr>
      </p:pic>
      <p:pic>
        <p:nvPicPr>
          <p:cNvPr id="216" name="Picture 215">
            <a:extLst>
              <a:ext uri="{FF2B5EF4-FFF2-40B4-BE49-F238E27FC236}">
                <a16:creationId xmlns:a16="http://schemas.microsoft.com/office/drawing/2014/main" id="{09BC55F3-3A3E-2A4B-A8A7-95F7881A2E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2647" y="4764146"/>
            <a:ext cx="1185300" cy="1185300"/>
          </a:xfrm>
          <a:prstGeom prst="rect">
            <a:avLst/>
          </a:prstGeom>
          <a:ln w="31750">
            <a:solidFill>
              <a:schemeClr val="bg1"/>
            </a:solidFill>
          </a:ln>
        </p:spPr>
      </p:pic>
      <p:pic>
        <p:nvPicPr>
          <p:cNvPr id="217" name="Picture 216">
            <a:extLst>
              <a:ext uri="{FF2B5EF4-FFF2-40B4-BE49-F238E27FC236}">
                <a16:creationId xmlns:a16="http://schemas.microsoft.com/office/drawing/2014/main" id="{414AC79E-BF82-3544-8339-699A748A46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0326" y="6558525"/>
            <a:ext cx="1185300" cy="1185300"/>
          </a:xfrm>
          <a:prstGeom prst="rect">
            <a:avLst/>
          </a:prstGeom>
          <a:ln w="31750">
            <a:solidFill>
              <a:schemeClr val="bg1"/>
            </a:solidFill>
          </a:ln>
        </p:spPr>
      </p:pic>
      <p:sp>
        <p:nvSpPr>
          <p:cNvPr id="221" name="Rectangle 220">
            <a:extLst>
              <a:ext uri="{FF2B5EF4-FFF2-40B4-BE49-F238E27FC236}">
                <a16:creationId xmlns:a16="http://schemas.microsoft.com/office/drawing/2014/main" id="{11F68336-7CF9-0F47-9507-46000080D993}"/>
              </a:ext>
            </a:extLst>
          </p:cNvPr>
          <p:cNvSpPr/>
          <p:nvPr/>
        </p:nvSpPr>
        <p:spPr>
          <a:xfrm>
            <a:off x="990600" y="3274583"/>
            <a:ext cx="1016946" cy="577081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r"/>
            <a:r>
              <a:rPr lang="en-US" sz="1650" dirty="0">
                <a:ln w="0">
                  <a:solidFill>
                    <a:schemeClr val="bg1"/>
                  </a:solidFill>
                </a:ln>
                <a:solidFill>
                  <a:schemeClr val="bg1">
                    <a:lumMod val="95000"/>
                  </a:schemeClr>
                </a:solidFill>
                <a:latin typeface="Raleway Medium" panose="020B0503030101060003" pitchFamily="34" charset="77"/>
              </a:rPr>
              <a:t>Bacterial</a:t>
            </a:r>
          </a:p>
          <a:p>
            <a:pPr algn="r"/>
            <a:r>
              <a:rPr lang="en-US" sz="1650" dirty="0">
                <a:ln w="0">
                  <a:solidFill>
                    <a:schemeClr val="bg1"/>
                  </a:solidFill>
                </a:ln>
                <a:solidFill>
                  <a:schemeClr val="bg1">
                    <a:lumMod val="95000"/>
                  </a:schemeClr>
                </a:solidFill>
                <a:latin typeface="Raleway Medium" panose="020B0503030101060003" pitchFamily="34" charset="77"/>
              </a:rPr>
              <a:t>Spot</a:t>
            </a:r>
          </a:p>
        </p:txBody>
      </p:sp>
      <p:sp>
        <p:nvSpPr>
          <p:cNvPr id="222" name="Rectangle 221">
            <a:extLst>
              <a:ext uri="{FF2B5EF4-FFF2-40B4-BE49-F238E27FC236}">
                <a16:creationId xmlns:a16="http://schemas.microsoft.com/office/drawing/2014/main" id="{76E938B9-5B8D-B64B-B121-CAB0CBCDE4DF}"/>
              </a:ext>
            </a:extLst>
          </p:cNvPr>
          <p:cNvSpPr/>
          <p:nvPr/>
        </p:nvSpPr>
        <p:spPr>
          <a:xfrm>
            <a:off x="1237529" y="5142495"/>
            <a:ext cx="720390" cy="323165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r"/>
            <a:r>
              <a:rPr lang="en-US" sz="1650" dirty="0">
                <a:ln w="0">
                  <a:solidFill>
                    <a:schemeClr val="bg1"/>
                  </a:solidFill>
                </a:ln>
                <a:solidFill>
                  <a:schemeClr val="bg1">
                    <a:lumMod val="95000"/>
                  </a:schemeClr>
                </a:solidFill>
                <a:latin typeface="Raleway Medium" panose="020B0503030101060003" pitchFamily="34" charset="77"/>
              </a:rPr>
              <a:t>Blight</a:t>
            </a:r>
          </a:p>
        </p:txBody>
      </p:sp>
      <p:sp>
        <p:nvSpPr>
          <p:cNvPr id="223" name="Rectangle 222">
            <a:extLst>
              <a:ext uri="{FF2B5EF4-FFF2-40B4-BE49-F238E27FC236}">
                <a16:creationId xmlns:a16="http://schemas.microsoft.com/office/drawing/2014/main" id="{59F84D9E-4470-1540-8B13-EE31CCF54884}"/>
              </a:ext>
            </a:extLst>
          </p:cNvPr>
          <p:cNvSpPr/>
          <p:nvPr/>
        </p:nvSpPr>
        <p:spPr>
          <a:xfrm>
            <a:off x="1207796" y="6784748"/>
            <a:ext cx="835806" cy="577081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r"/>
            <a:r>
              <a:rPr lang="en-US" sz="1650" dirty="0">
                <a:ln w="0">
                  <a:solidFill>
                    <a:schemeClr val="bg1"/>
                  </a:solidFill>
                </a:ln>
                <a:solidFill>
                  <a:schemeClr val="bg1">
                    <a:lumMod val="95000"/>
                  </a:schemeClr>
                </a:solidFill>
                <a:latin typeface="Raleway Medium" panose="020B0503030101060003" pitchFamily="34" charset="77"/>
              </a:rPr>
              <a:t>Mosaic</a:t>
            </a:r>
          </a:p>
          <a:p>
            <a:pPr algn="r"/>
            <a:r>
              <a:rPr lang="en-US" sz="1650" dirty="0">
                <a:ln w="0">
                  <a:solidFill>
                    <a:schemeClr val="bg1"/>
                  </a:solidFill>
                </a:ln>
                <a:solidFill>
                  <a:schemeClr val="bg1">
                    <a:lumMod val="95000"/>
                  </a:schemeClr>
                </a:solidFill>
                <a:latin typeface="Raleway Medium" panose="020B0503030101060003" pitchFamily="34" charset="77"/>
              </a:rPr>
              <a:t>Virus</a:t>
            </a:r>
          </a:p>
        </p:txBody>
      </p:sp>
      <p:sp>
        <p:nvSpPr>
          <p:cNvPr id="224" name="Rectangle 223">
            <a:extLst>
              <a:ext uri="{FF2B5EF4-FFF2-40B4-BE49-F238E27FC236}">
                <a16:creationId xmlns:a16="http://schemas.microsoft.com/office/drawing/2014/main" id="{75AF6D37-A90E-A34D-9F30-175BFCA4B5CC}"/>
              </a:ext>
            </a:extLst>
          </p:cNvPr>
          <p:cNvSpPr/>
          <p:nvPr/>
        </p:nvSpPr>
        <p:spPr>
          <a:xfrm>
            <a:off x="1705738" y="8110204"/>
            <a:ext cx="1658146" cy="300082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r"/>
            <a:r>
              <a:rPr lang="en-US" sz="1500" dirty="0">
                <a:ln w="0">
                  <a:solidFill>
                    <a:schemeClr val="bg1"/>
                  </a:solidFill>
                </a:ln>
                <a:solidFill>
                  <a:schemeClr val="bg1">
                    <a:lumMod val="95000"/>
                  </a:schemeClr>
                </a:solidFill>
                <a:latin typeface="Raleway Light" panose="020B0403030101060003" pitchFamily="34" charset="77"/>
              </a:rPr>
              <a:t>( labeled photos )</a:t>
            </a:r>
          </a:p>
        </p:txBody>
      </p:sp>
      <p:sp>
        <p:nvSpPr>
          <p:cNvPr id="225" name="TextBox 5">
            <a:extLst>
              <a:ext uri="{FF2B5EF4-FFF2-40B4-BE49-F238E27FC236}">
                <a16:creationId xmlns:a16="http://schemas.microsoft.com/office/drawing/2014/main" id="{8A8D3D5D-713D-EB4A-9E98-3BB4CB9A00AC}"/>
              </a:ext>
            </a:extLst>
          </p:cNvPr>
          <p:cNvSpPr txBox="1"/>
          <p:nvPr/>
        </p:nvSpPr>
        <p:spPr>
          <a:xfrm>
            <a:off x="0" y="650413"/>
            <a:ext cx="8115300" cy="12164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433"/>
              </a:lnSpc>
            </a:pPr>
            <a:r>
              <a:rPr lang="en-US" sz="7050" b="1" spc="-293" dirty="0">
                <a:solidFill>
                  <a:srgbClr val="FFFFFF"/>
                </a:solidFill>
                <a:latin typeface="Raleway" panose="020B0503030101060003" pitchFamily="34" charset="77"/>
              </a:rPr>
              <a:t>how does it work?</a:t>
            </a:r>
          </a:p>
        </p:txBody>
      </p:sp>
    </p:spTree>
    <p:extLst>
      <p:ext uri="{BB962C8B-B14F-4D97-AF65-F5344CB8AC3E}">
        <p14:creationId xmlns:p14="http://schemas.microsoft.com/office/powerpoint/2010/main" val="8191842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32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Rectangle 219">
            <a:extLst>
              <a:ext uri="{FF2B5EF4-FFF2-40B4-BE49-F238E27FC236}">
                <a16:creationId xmlns:a16="http://schemas.microsoft.com/office/drawing/2014/main" id="{D7B228A7-FF53-6B4F-A068-15D503E98CC7}"/>
              </a:ext>
            </a:extLst>
          </p:cNvPr>
          <p:cNvSpPr/>
          <p:nvPr/>
        </p:nvSpPr>
        <p:spPr>
          <a:xfrm rot="520659">
            <a:off x="2234709" y="6554860"/>
            <a:ext cx="1188000" cy="1188000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219" name="Rectangle 218">
            <a:extLst>
              <a:ext uri="{FF2B5EF4-FFF2-40B4-BE49-F238E27FC236}">
                <a16:creationId xmlns:a16="http://schemas.microsoft.com/office/drawing/2014/main" id="{2619FEEA-9EED-3740-B818-1F3A653E9035}"/>
              </a:ext>
            </a:extLst>
          </p:cNvPr>
          <p:cNvSpPr/>
          <p:nvPr/>
        </p:nvSpPr>
        <p:spPr>
          <a:xfrm rot="520659">
            <a:off x="2224068" y="4744018"/>
            <a:ext cx="1188000" cy="1188000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218" name="Rectangle 217">
            <a:extLst>
              <a:ext uri="{FF2B5EF4-FFF2-40B4-BE49-F238E27FC236}">
                <a16:creationId xmlns:a16="http://schemas.microsoft.com/office/drawing/2014/main" id="{2A59C6BB-0154-FA46-9993-86622550053A}"/>
              </a:ext>
            </a:extLst>
          </p:cNvPr>
          <p:cNvSpPr/>
          <p:nvPr/>
        </p:nvSpPr>
        <p:spPr>
          <a:xfrm rot="520659">
            <a:off x="2174005" y="2931383"/>
            <a:ext cx="1188000" cy="1188000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E2EC337-B916-9C49-8F57-37EEAA546080}"/>
              </a:ext>
            </a:extLst>
          </p:cNvPr>
          <p:cNvGrpSpPr/>
          <p:nvPr/>
        </p:nvGrpSpPr>
        <p:grpSpPr>
          <a:xfrm>
            <a:off x="4343920" y="3462374"/>
            <a:ext cx="1458111" cy="3738726"/>
            <a:chOff x="5859896" y="2901999"/>
            <a:chExt cx="1944148" cy="4984968"/>
          </a:xfrm>
        </p:grpSpPr>
        <p:sp>
          <p:nvSpPr>
            <p:cNvPr id="2" name="Trapezoid 1">
              <a:extLst>
                <a:ext uri="{FF2B5EF4-FFF2-40B4-BE49-F238E27FC236}">
                  <a16:creationId xmlns:a16="http://schemas.microsoft.com/office/drawing/2014/main" id="{D4D4B75A-B075-AA42-880A-DD2E6A0FDF2A}"/>
                </a:ext>
              </a:extLst>
            </p:cNvPr>
            <p:cNvSpPr/>
            <p:nvPr/>
          </p:nvSpPr>
          <p:spPr>
            <a:xfrm rot="16200000">
              <a:off x="4380679" y="4574174"/>
              <a:ext cx="4792010" cy="1833576"/>
            </a:xfrm>
            <a:prstGeom prst="trapezoid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251E723-938F-EB4F-B29F-C283AC7F590E}"/>
                </a:ext>
              </a:extLst>
            </p:cNvPr>
            <p:cNvSpPr txBox="1"/>
            <p:nvPr/>
          </p:nvSpPr>
          <p:spPr>
            <a:xfrm>
              <a:off x="5940871" y="3222410"/>
              <a:ext cx="519840" cy="954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50" dirty="0">
                  <a:solidFill>
                    <a:schemeClr val="accent6">
                      <a:lumMod val="40000"/>
                      <a:lumOff val="60000"/>
                    </a:schemeClr>
                  </a:solidFill>
                </a:rPr>
                <a:t>.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DA42CE3-3F2F-8A4E-95C4-68DD120A3183}"/>
                </a:ext>
              </a:extLst>
            </p:cNvPr>
            <p:cNvSpPr txBox="1"/>
            <p:nvPr/>
          </p:nvSpPr>
          <p:spPr>
            <a:xfrm>
              <a:off x="6297331" y="3115010"/>
              <a:ext cx="519840" cy="954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50" dirty="0">
                  <a:solidFill>
                    <a:schemeClr val="accent6">
                      <a:lumMod val="40000"/>
                      <a:lumOff val="60000"/>
                    </a:schemeClr>
                  </a:solidFill>
                </a:rPr>
                <a:t>.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8FBA724-5C30-B544-B466-292030BC2F0E}"/>
                </a:ext>
              </a:extLst>
            </p:cNvPr>
            <p:cNvSpPr txBox="1"/>
            <p:nvPr/>
          </p:nvSpPr>
          <p:spPr>
            <a:xfrm>
              <a:off x="6734767" y="3000711"/>
              <a:ext cx="519840" cy="954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50" dirty="0">
                  <a:solidFill>
                    <a:schemeClr val="accent6">
                      <a:lumMod val="40000"/>
                      <a:lumOff val="60000"/>
                    </a:schemeClr>
                  </a:solidFill>
                </a:rPr>
                <a:t>.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3CD3A9C-F8EA-FE46-BC49-1C468DA1C296}"/>
                </a:ext>
              </a:extLst>
            </p:cNvPr>
            <p:cNvSpPr txBox="1"/>
            <p:nvPr/>
          </p:nvSpPr>
          <p:spPr>
            <a:xfrm>
              <a:off x="7184605" y="2901999"/>
              <a:ext cx="519840" cy="954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50" dirty="0">
                  <a:solidFill>
                    <a:schemeClr val="accent6">
                      <a:lumMod val="40000"/>
                      <a:lumOff val="60000"/>
                    </a:schemeClr>
                  </a:solidFill>
                </a:rPr>
                <a:t>.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1172F17-0850-5949-8D38-4B7CC8A781D4}"/>
                </a:ext>
              </a:extLst>
            </p:cNvPr>
            <p:cNvSpPr txBox="1"/>
            <p:nvPr/>
          </p:nvSpPr>
          <p:spPr>
            <a:xfrm>
              <a:off x="5925591" y="3712818"/>
              <a:ext cx="519840" cy="954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50" dirty="0">
                  <a:solidFill>
                    <a:schemeClr val="accent6">
                      <a:lumMod val="40000"/>
                      <a:lumOff val="60000"/>
                    </a:schemeClr>
                  </a:solidFill>
                </a:rPr>
                <a:t>.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BB0E8A6-4C90-DD41-B8A1-3A90DEC15649}"/>
                </a:ext>
              </a:extLst>
            </p:cNvPr>
            <p:cNvSpPr txBox="1"/>
            <p:nvPr/>
          </p:nvSpPr>
          <p:spPr>
            <a:xfrm>
              <a:off x="6282051" y="3605418"/>
              <a:ext cx="519840" cy="954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50" dirty="0">
                  <a:solidFill>
                    <a:schemeClr val="accent6">
                      <a:lumMod val="40000"/>
                      <a:lumOff val="60000"/>
                    </a:schemeClr>
                  </a:solidFill>
                </a:rPr>
                <a:t>.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5DF481C-83C0-4344-8BAF-45076F22F03F}"/>
                </a:ext>
              </a:extLst>
            </p:cNvPr>
            <p:cNvSpPr txBox="1"/>
            <p:nvPr/>
          </p:nvSpPr>
          <p:spPr>
            <a:xfrm>
              <a:off x="6719487" y="3491118"/>
              <a:ext cx="519840" cy="954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50" dirty="0">
                  <a:solidFill>
                    <a:schemeClr val="accent6">
                      <a:lumMod val="40000"/>
                      <a:lumOff val="60000"/>
                    </a:schemeClr>
                  </a:solidFill>
                </a:rPr>
                <a:t>.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A121B30-A895-C44C-8539-82DA8D02DE78}"/>
                </a:ext>
              </a:extLst>
            </p:cNvPr>
            <p:cNvSpPr txBox="1"/>
            <p:nvPr/>
          </p:nvSpPr>
          <p:spPr>
            <a:xfrm>
              <a:off x="7169325" y="3392406"/>
              <a:ext cx="519840" cy="954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50" dirty="0">
                  <a:solidFill>
                    <a:schemeClr val="accent6">
                      <a:lumMod val="40000"/>
                      <a:lumOff val="60000"/>
                    </a:schemeClr>
                  </a:solidFill>
                </a:rPr>
                <a:t>.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580145E-E12B-5349-8EEF-6C138A75B95F}"/>
                </a:ext>
              </a:extLst>
            </p:cNvPr>
            <p:cNvSpPr txBox="1"/>
            <p:nvPr/>
          </p:nvSpPr>
          <p:spPr>
            <a:xfrm>
              <a:off x="5927127" y="4268727"/>
              <a:ext cx="519840" cy="954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50" dirty="0">
                  <a:solidFill>
                    <a:schemeClr val="accent6">
                      <a:lumMod val="40000"/>
                      <a:lumOff val="60000"/>
                    </a:schemeClr>
                  </a:solidFill>
                </a:rPr>
                <a:t>.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5092368-B906-B546-A7BD-E965D1697C2E}"/>
                </a:ext>
              </a:extLst>
            </p:cNvPr>
            <p:cNvSpPr txBox="1"/>
            <p:nvPr/>
          </p:nvSpPr>
          <p:spPr>
            <a:xfrm>
              <a:off x="6283587" y="4161327"/>
              <a:ext cx="519840" cy="954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50" dirty="0">
                  <a:solidFill>
                    <a:schemeClr val="accent6">
                      <a:lumMod val="40000"/>
                      <a:lumOff val="60000"/>
                    </a:schemeClr>
                  </a:solidFill>
                </a:rPr>
                <a:t>.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9B9D02A-84C5-EB47-913D-C151355CFB2E}"/>
                </a:ext>
              </a:extLst>
            </p:cNvPr>
            <p:cNvSpPr txBox="1"/>
            <p:nvPr/>
          </p:nvSpPr>
          <p:spPr>
            <a:xfrm>
              <a:off x="6721023" y="4047028"/>
              <a:ext cx="519840" cy="954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50" dirty="0">
                  <a:solidFill>
                    <a:schemeClr val="accent6">
                      <a:lumMod val="40000"/>
                      <a:lumOff val="60000"/>
                    </a:schemeClr>
                  </a:solidFill>
                </a:rPr>
                <a:t>.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F9C7B91-84F0-3949-8A73-F3DAFCDC94C5}"/>
                </a:ext>
              </a:extLst>
            </p:cNvPr>
            <p:cNvSpPr txBox="1"/>
            <p:nvPr/>
          </p:nvSpPr>
          <p:spPr>
            <a:xfrm>
              <a:off x="7170861" y="3948316"/>
              <a:ext cx="519840" cy="954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50" dirty="0">
                  <a:solidFill>
                    <a:schemeClr val="accent6">
                      <a:lumMod val="40000"/>
                      <a:lumOff val="60000"/>
                    </a:schemeClr>
                  </a:solidFill>
                </a:rPr>
                <a:t>.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C62C374-386C-B946-9E86-581C236ED8E1}"/>
                </a:ext>
              </a:extLst>
            </p:cNvPr>
            <p:cNvSpPr txBox="1"/>
            <p:nvPr/>
          </p:nvSpPr>
          <p:spPr>
            <a:xfrm>
              <a:off x="5925591" y="4822870"/>
              <a:ext cx="519840" cy="954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50" dirty="0">
                  <a:solidFill>
                    <a:schemeClr val="accent6">
                      <a:lumMod val="40000"/>
                      <a:lumOff val="60000"/>
                    </a:schemeClr>
                  </a:solidFill>
                </a:rPr>
                <a:t>.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6D016F5-65F3-794B-A04D-0DFFCD84E6A9}"/>
                </a:ext>
              </a:extLst>
            </p:cNvPr>
            <p:cNvSpPr txBox="1"/>
            <p:nvPr/>
          </p:nvSpPr>
          <p:spPr>
            <a:xfrm>
              <a:off x="6282051" y="4715470"/>
              <a:ext cx="519840" cy="954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50" dirty="0">
                  <a:solidFill>
                    <a:schemeClr val="accent6">
                      <a:lumMod val="40000"/>
                      <a:lumOff val="60000"/>
                    </a:schemeClr>
                  </a:solidFill>
                </a:rPr>
                <a:t>.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3025DF3-63D6-BA40-B21C-948A4C58B990}"/>
                </a:ext>
              </a:extLst>
            </p:cNvPr>
            <p:cNvSpPr txBox="1"/>
            <p:nvPr/>
          </p:nvSpPr>
          <p:spPr>
            <a:xfrm>
              <a:off x="6719487" y="4601170"/>
              <a:ext cx="519840" cy="954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50" dirty="0">
                  <a:solidFill>
                    <a:schemeClr val="accent6">
                      <a:lumMod val="40000"/>
                      <a:lumOff val="60000"/>
                    </a:schemeClr>
                  </a:solidFill>
                </a:rPr>
                <a:t>.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E61D26E-3652-744E-A813-F2A6D1784853}"/>
                </a:ext>
              </a:extLst>
            </p:cNvPr>
            <p:cNvSpPr txBox="1"/>
            <p:nvPr/>
          </p:nvSpPr>
          <p:spPr>
            <a:xfrm>
              <a:off x="7169325" y="4502458"/>
              <a:ext cx="519840" cy="954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50" dirty="0">
                  <a:solidFill>
                    <a:schemeClr val="accent6">
                      <a:lumMod val="40000"/>
                      <a:lumOff val="60000"/>
                    </a:schemeClr>
                  </a:solidFill>
                </a:rPr>
                <a:t>.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134C677-7E89-0C44-AF31-C87B9A8A9899}"/>
                </a:ext>
              </a:extLst>
            </p:cNvPr>
            <p:cNvSpPr txBox="1"/>
            <p:nvPr/>
          </p:nvSpPr>
          <p:spPr>
            <a:xfrm>
              <a:off x="5923407" y="5582582"/>
              <a:ext cx="519840" cy="954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50" dirty="0">
                  <a:solidFill>
                    <a:schemeClr val="accent6">
                      <a:lumMod val="40000"/>
                      <a:lumOff val="60000"/>
                    </a:schemeClr>
                  </a:solidFill>
                </a:rPr>
                <a:t>.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B20896D-F3A9-6C48-862F-C804243E46D2}"/>
                </a:ext>
              </a:extLst>
            </p:cNvPr>
            <p:cNvSpPr txBox="1"/>
            <p:nvPr/>
          </p:nvSpPr>
          <p:spPr>
            <a:xfrm>
              <a:off x="6354080" y="5588174"/>
              <a:ext cx="519840" cy="954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50" dirty="0">
                  <a:solidFill>
                    <a:schemeClr val="accent6">
                      <a:lumMod val="40000"/>
                      <a:lumOff val="60000"/>
                    </a:schemeClr>
                  </a:solidFill>
                </a:rPr>
                <a:t>.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205106A-0AAE-3441-BD1C-83F793CA83FA}"/>
                </a:ext>
              </a:extLst>
            </p:cNvPr>
            <p:cNvSpPr txBox="1"/>
            <p:nvPr/>
          </p:nvSpPr>
          <p:spPr>
            <a:xfrm>
              <a:off x="6767251" y="5618252"/>
              <a:ext cx="519840" cy="954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50" dirty="0">
                  <a:solidFill>
                    <a:schemeClr val="accent6">
                      <a:lumMod val="40000"/>
                      <a:lumOff val="60000"/>
                    </a:schemeClr>
                  </a:solidFill>
                </a:rPr>
                <a:t>.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7F796B3-E8E9-1C46-A972-3274B62FDD55}"/>
                </a:ext>
              </a:extLst>
            </p:cNvPr>
            <p:cNvSpPr txBox="1"/>
            <p:nvPr/>
          </p:nvSpPr>
          <p:spPr>
            <a:xfrm>
              <a:off x="7240873" y="5690490"/>
              <a:ext cx="519840" cy="954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50" dirty="0">
                  <a:solidFill>
                    <a:schemeClr val="accent6">
                      <a:lumMod val="40000"/>
                      <a:lumOff val="60000"/>
                    </a:schemeClr>
                  </a:solidFill>
                </a:rPr>
                <a:t>.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10BE7FE-17F6-D441-8D56-A985F4A114AC}"/>
                </a:ext>
              </a:extLst>
            </p:cNvPr>
            <p:cNvSpPr txBox="1"/>
            <p:nvPr/>
          </p:nvSpPr>
          <p:spPr>
            <a:xfrm>
              <a:off x="6377827" y="6104920"/>
              <a:ext cx="519840" cy="954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50" dirty="0">
                  <a:solidFill>
                    <a:schemeClr val="accent6">
                      <a:lumMod val="40000"/>
                      <a:lumOff val="60000"/>
                    </a:schemeClr>
                  </a:solidFill>
                </a:rPr>
                <a:t>.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07D3C8F-6C5B-7C45-BA69-F797E607A61B}"/>
                </a:ext>
              </a:extLst>
            </p:cNvPr>
            <p:cNvSpPr txBox="1"/>
            <p:nvPr/>
          </p:nvSpPr>
          <p:spPr>
            <a:xfrm>
              <a:off x="5933829" y="6048711"/>
              <a:ext cx="519840" cy="954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50" dirty="0">
                  <a:solidFill>
                    <a:schemeClr val="accent6">
                      <a:lumMod val="40000"/>
                      <a:lumOff val="60000"/>
                    </a:schemeClr>
                  </a:solidFill>
                </a:rPr>
                <a:t>.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012FA76-73FF-8247-9465-40361466DF89}"/>
                </a:ext>
              </a:extLst>
            </p:cNvPr>
            <p:cNvSpPr txBox="1"/>
            <p:nvPr/>
          </p:nvSpPr>
          <p:spPr>
            <a:xfrm>
              <a:off x="7236271" y="6268382"/>
              <a:ext cx="519840" cy="954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50" dirty="0">
                  <a:solidFill>
                    <a:schemeClr val="accent6">
                      <a:lumMod val="40000"/>
                      <a:lumOff val="60000"/>
                    </a:schemeClr>
                  </a:solidFill>
                </a:rPr>
                <a:t>.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907CA72-094C-1447-A92A-9AED9F4C9B44}"/>
                </a:ext>
              </a:extLst>
            </p:cNvPr>
            <p:cNvSpPr txBox="1"/>
            <p:nvPr/>
          </p:nvSpPr>
          <p:spPr>
            <a:xfrm>
              <a:off x="6765511" y="6201111"/>
              <a:ext cx="519840" cy="954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50" dirty="0">
                  <a:solidFill>
                    <a:schemeClr val="accent6">
                      <a:lumMod val="40000"/>
                      <a:lumOff val="60000"/>
                    </a:schemeClr>
                  </a:solidFill>
                </a:rPr>
                <a:t>.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5E7B07E-1BA1-3441-9041-807D08BAC2E8}"/>
                </a:ext>
              </a:extLst>
            </p:cNvPr>
            <p:cNvSpPr txBox="1"/>
            <p:nvPr/>
          </p:nvSpPr>
          <p:spPr>
            <a:xfrm>
              <a:off x="5933829" y="6491564"/>
              <a:ext cx="519840" cy="954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50" dirty="0">
                  <a:solidFill>
                    <a:schemeClr val="accent6">
                      <a:lumMod val="40000"/>
                      <a:lumOff val="60000"/>
                    </a:schemeClr>
                  </a:solidFill>
                </a:rPr>
                <a:t>.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EC3F405-FA8B-434F-94CC-C49C2CF54FE6}"/>
                </a:ext>
              </a:extLst>
            </p:cNvPr>
            <p:cNvSpPr txBox="1"/>
            <p:nvPr/>
          </p:nvSpPr>
          <p:spPr>
            <a:xfrm>
              <a:off x="6324431" y="6594516"/>
              <a:ext cx="519840" cy="954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50" dirty="0">
                  <a:solidFill>
                    <a:schemeClr val="accent6">
                      <a:lumMod val="40000"/>
                      <a:lumOff val="60000"/>
                    </a:schemeClr>
                  </a:solidFill>
                </a:rPr>
                <a:t>.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5507BC9E-E2EC-F041-A3D1-C386E7D9FD7C}"/>
                </a:ext>
              </a:extLst>
            </p:cNvPr>
            <p:cNvSpPr txBox="1"/>
            <p:nvPr/>
          </p:nvSpPr>
          <p:spPr>
            <a:xfrm>
              <a:off x="6768927" y="6669598"/>
              <a:ext cx="519840" cy="954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50" dirty="0">
                  <a:solidFill>
                    <a:schemeClr val="accent6">
                      <a:lumMod val="40000"/>
                      <a:lumOff val="60000"/>
                    </a:schemeClr>
                  </a:solidFill>
                </a:rPr>
                <a:t>.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1C0DE52-DBCB-8E4E-BE58-EBB9DC31FAD8}"/>
                </a:ext>
              </a:extLst>
            </p:cNvPr>
            <p:cNvSpPr txBox="1"/>
            <p:nvPr/>
          </p:nvSpPr>
          <p:spPr>
            <a:xfrm>
              <a:off x="7178883" y="6753368"/>
              <a:ext cx="519840" cy="954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50" dirty="0">
                  <a:solidFill>
                    <a:schemeClr val="accent6">
                      <a:lumMod val="40000"/>
                      <a:lumOff val="60000"/>
                    </a:schemeClr>
                  </a:solidFill>
                </a:rPr>
                <a:t>.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FAD6D53-4836-9E45-A45C-76F67F27C288}"/>
                </a:ext>
              </a:extLst>
            </p:cNvPr>
            <p:cNvSpPr txBox="1"/>
            <p:nvPr/>
          </p:nvSpPr>
          <p:spPr>
            <a:xfrm>
              <a:off x="6355115" y="5139910"/>
              <a:ext cx="519840" cy="954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50" dirty="0">
                  <a:solidFill>
                    <a:schemeClr val="accent6">
                      <a:lumMod val="40000"/>
                      <a:lumOff val="60000"/>
                    </a:schemeClr>
                  </a:solidFill>
                </a:rPr>
                <a:t>.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84C8CBB6-4AC5-A244-9FF9-792DD193A90F}"/>
                </a:ext>
              </a:extLst>
            </p:cNvPr>
            <p:cNvSpPr txBox="1"/>
            <p:nvPr/>
          </p:nvSpPr>
          <p:spPr>
            <a:xfrm>
              <a:off x="5931716" y="5201582"/>
              <a:ext cx="519840" cy="954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50" dirty="0">
                  <a:solidFill>
                    <a:schemeClr val="accent6">
                      <a:lumMod val="40000"/>
                      <a:lumOff val="60000"/>
                    </a:schemeClr>
                  </a:solidFill>
                </a:rPr>
                <a:t>.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A9BF5E1-426E-C846-8A39-5A1E0AD05314}"/>
                </a:ext>
              </a:extLst>
            </p:cNvPr>
            <p:cNvSpPr txBox="1"/>
            <p:nvPr/>
          </p:nvSpPr>
          <p:spPr>
            <a:xfrm>
              <a:off x="6785851" y="5098404"/>
              <a:ext cx="519840" cy="954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50" dirty="0">
                  <a:solidFill>
                    <a:schemeClr val="accent6">
                      <a:lumMod val="40000"/>
                      <a:lumOff val="60000"/>
                    </a:schemeClr>
                  </a:solidFill>
                </a:rPr>
                <a:t>.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4CFE944E-4FC6-F64E-AED3-607BD4A91263}"/>
                </a:ext>
              </a:extLst>
            </p:cNvPr>
            <p:cNvSpPr txBox="1"/>
            <p:nvPr/>
          </p:nvSpPr>
          <p:spPr>
            <a:xfrm>
              <a:off x="7284204" y="5139275"/>
              <a:ext cx="519840" cy="954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50" dirty="0">
                  <a:solidFill>
                    <a:schemeClr val="accent6">
                      <a:lumMod val="40000"/>
                      <a:lumOff val="60000"/>
                    </a:schemeClr>
                  </a:solidFill>
                </a:rPr>
                <a:t>.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4534B5C-243C-754B-AED7-246F5581176E}"/>
              </a:ext>
            </a:extLst>
          </p:cNvPr>
          <p:cNvGrpSpPr/>
          <p:nvPr/>
        </p:nvGrpSpPr>
        <p:grpSpPr>
          <a:xfrm>
            <a:off x="6144932" y="3714556"/>
            <a:ext cx="1481006" cy="3381805"/>
            <a:chOff x="8261245" y="3238241"/>
            <a:chExt cx="1974674" cy="4509073"/>
          </a:xfrm>
        </p:grpSpPr>
        <p:sp>
          <p:nvSpPr>
            <p:cNvPr id="7" name="Trapezoid 6">
              <a:extLst>
                <a:ext uri="{FF2B5EF4-FFF2-40B4-BE49-F238E27FC236}">
                  <a16:creationId xmlns:a16="http://schemas.microsoft.com/office/drawing/2014/main" id="{2E030524-A67D-5445-A368-9672762AAD7A}"/>
                </a:ext>
              </a:extLst>
            </p:cNvPr>
            <p:cNvSpPr/>
            <p:nvPr/>
          </p:nvSpPr>
          <p:spPr>
            <a:xfrm rot="16200000">
              <a:off x="6995231" y="4647725"/>
              <a:ext cx="4365603" cy="1833576"/>
            </a:xfrm>
            <a:prstGeom prst="trapezoid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/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E83E7EF1-04C2-BF42-B6A5-CFD642C42D4B}"/>
                </a:ext>
              </a:extLst>
            </p:cNvPr>
            <p:cNvSpPr txBox="1"/>
            <p:nvPr/>
          </p:nvSpPr>
          <p:spPr>
            <a:xfrm>
              <a:off x="8372746" y="3558652"/>
              <a:ext cx="519840" cy="954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50" dirty="0">
                  <a:solidFill>
                    <a:schemeClr val="accent6">
                      <a:lumMod val="40000"/>
                      <a:lumOff val="60000"/>
                    </a:schemeClr>
                  </a:solidFill>
                </a:rPr>
                <a:t>.</a:t>
              </a: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5996DCAC-AF4E-2844-A750-422F0ACC6D71}"/>
                </a:ext>
              </a:extLst>
            </p:cNvPr>
            <p:cNvSpPr txBox="1"/>
            <p:nvPr/>
          </p:nvSpPr>
          <p:spPr>
            <a:xfrm>
              <a:off x="8729206" y="3451252"/>
              <a:ext cx="519840" cy="954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50" dirty="0">
                  <a:solidFill>
                    <a:schemeClr val="accent6">
                      <a:lumMod val="40000"/>
                      <a:lumOff val="60000"/>
                    </a:schemeClr>
                  </a:solidFill>
                </a:rPr>
                <a:t>.</a:t>
              </a: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325BDB1B-59A0-9146-8D95-0BA64F68C806}"/>
                </a:ext>
              </a:extLst>
            </p:cNvPr>
            <p:cNvSpPr txBox="1"/>
            <p:nvPr/>
          </p:nvSpPr>
          <p:spPr>
            <a:xfrm>
              <a:off x="9166641" y="3336953"/>
              <a:ext cx="519840" cy="954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50" dirty="0">
                  <a:solidFill>
                    <a:schemeClr val="accent6">
                      <a:lumMod val="40000"/>
                      <a:lumOff val="60000"/>
                    </a:schemeClr>
                  </a:solidFill>
                </a:rPr>
                <a:t>.</a:t>
              </a:r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F41CA2F6-50DB-5C4E-886E-F69AC170E8BB}"/>
                </a:ext>
              </a:extLst>
            </p:cNvPr>
            <p:cNvSpPr txBox="1"/>
            <p:nvPr/>
          </p:nvSpPr>
          <p:spPr>
            <a:xfrm>
              <a:off x="9616481" y="3238241"/>
              <a:ext cx="519840" cy="954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50" dirty="0">
                  <a:solidFill>
                    <a:schemeClr val="accent6">
                      <a:lumMod val="40000"/>
                      <a:lumOff val="60000"/>
                    </a:schemeClr>
                  </a:solidFill>
                </a:rPr>
                <a:t>.</a:t>
              </a: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ACA926E7-BC84-6F4B-B190-5477FA43B5B1}"/>
                </a:ext>
              </a:extLst>
            </p:cNvPr>
            <p:cNvSpPr txBox="1"/>
            <p:nvPr/>
          </p:nvSpPr>
          <p:spPr>
            <a:xfrm>
              <a:off x="8357466" y="4049060"/>
              <a:ext cx="519840" cy="954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50" dirty="0">
                  <a:solidFill>
                    <a:schemeClr val="accent6">
                      <a:lumMod val="40000"/>
                      <a:lumOff val="60000"/>
                    </a:schemeClr>
                  </a:solidFill>
                </a:rPr>
                <a:t>.</a:t>
              </a:r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283162C9-2EB4-894B-B6EB-B617384F06A9}"/>
                </a:ext>
              </a:extLst>
            </p:cNvPr>
            <p:cNvSpPr txBox="1"/>
            <p:nvPr/>
          </p:nvSpPr>
          <p:spPr>
            <a:xfrm>
              <a:off x="8713926" y="3941660"/>
              <a:ext cx="519840" cy="954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50" dirty="0">
                  <a:solidFill>
                    <a:schemeClr val="accent6">
                      <a:lumMod val="40000"/>
                      <a:lumOff val="60000"/>
                    </a:schemeClr>
                  </a:solidFill>
                </a:rPr>
                <a:t>.</a:t>
              </a:r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ABA8C7E7-F20A-3D44-A438-0DC7249BA72C}"/>
                </a:ext>
              </a:extLst>
            </p:cNvPr>
            <p:cNvSpPr txBox="1"/>
            <p:nvPr/>
          </p:nvSpPr>
          <p:spPr>
            <a:xfrm>
              <a:off x="9151361" y="3827360"/>
              <a:ext cx="519840" cy="954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50" dirty="0">
                  <a:solidFill>
                    <a:schemeClr val="accent6">
                      <a:lumMod val="40000"/>
                      <a:lumOff val="60000"/>
                    </a:schemeClr>
                  </a:solidFill>
                </a:rPr>
                <a:t>.</a:t>
              </a:r>
            </a:p>
          </p:txBody>
        </p: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86778F60-3816-C742-B4E3-F8F13F999B7F}"/>
                </a:ext>
              </a:extLst>
            </p:cNvPr>
            <p:cNvSpPr txBox="1"/>
            <p:nvPr/>
          </p:nvSpPr>
          <p:spPr>
            <a:xfrm>
              <a:off x="9601201" y="3728648"/>
              <a:ext cx="519840" cy="954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50" dirty="0">
                  <a:solidFill>
                    <a:schemeClr val="accent6">
                      <a:lumMod val="40000"/>
                      <a:lumOff val="60000"/>
                    </a:schemeClr>
                  </a:solidFill>
                </a:rPr>
                <a:t>.</a:t>
              </a:r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EAD305CB-B766-174B-BF08-FBAFFEE05F54}"/>
                </a:ext>
              </a:extLst>
            </p:cNvPr>
            <p:cNvSpPr txBox="1"/>
            <p:nvPr/>
          </p:nvSpPr>
          <p:spPr>
            <a:xfrm>
              <a:off x="8359002" y="4604969"/>
              <a:ext cx="519840" cy="954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50" dirty="0">
                  <a:solidFill>
                    <a:schemeClr val="accent6">
                      <a:lumMod val="40000"/>
                      <a:lumOff val="60000"/>
                    </a:schemeClr>
                  </a:solidFill>
                </a:rPr>
                <a:t>.</a:t>
              </a: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2390CD4D-9C78-E342-8C00-E3BDE4918201}"/>
                </a:ext>
              </a:extLst>
            </p:cNvPr>
            <p:cNvSpPr txBox="1"/>
            <p:nvPr/>
          </p:nvSpPr>
          <p:spPr>
            <a:xfrm>
              <a:off x="8715462" y="4497569"/>
              <a:ext cx="519840" cy="954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50" dirty="0">
                  <a:solidFill>
                    <a:schemeClr val="accent6">
                      <a:lumMod val="40000"/>
                      <a:lumOff val="60000"/>
                    </a:schemeClr>
                  </a:solidFill>
                </a:rPr>
                <a:t>.</a:t>
              </a: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DE0D981F-CF8C-6344-8B7A-80923A555297}"/>
                </a:ext>
              </a:extLst>
            </p:cNvPr>
            <p:cNvSpPr txBox="1"/>
            <p:nvPr/>
          </p:nvSpPr>
          <p:spPr>
            <a:xfrm>
              <a:off x="9152897" y="4383270"/>
              <a:ext cx="519840" cy="954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50" dirty="0">
                  <a:solidFill>
                    <a:schemeClr val="accent6">
                      <a:lumMod val="40000"/>
                      <a:lumOff val="60000"/>
                    </a:schemeClr>
                  </a:solidFill>
                </a:rPr>
                <a:t>.</a:t>
              </a:r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20760B91-38FD-544B-9D64-3AE5144A116D}"/>
                </a:ext>
              </a:extLst>
            </p:cNvPr>
            <p:cNvSpPr txBox="1"/>
            <p:nvPr/>
          </p:nvSpPr>
          <p:spPr>
            <a:xfrm>
              <a:off x="9602737" y="4284558"/>
              <a:ext cx="519840" cy="954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50" dirty="0">
                  <a:solidFill>
                    <a:schemeClr val="accent6">
                      <a:lumMod val="40000"/>
                      <a:lumOff val="60000"/>
                    </a:schemeClr>
                  </a:solidFill>
                </a:rPr>
                <a:t>.</a:t>
              </a:r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BE8AFA00-224A-ED4C-9808-6370824522AC}"/>
                </a:ext>
              </a:extLst>
            </p:cNvPr>
            <p:cNvSpPr txBox="1"/>
            <p:nvPr/>
          </p:nvSpPr>
          <p:spPr>
            <a:xfrm>
              <a:off x="8357466" y="5159112"/>
              <a:ext cx="519840" cy="954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50" dirty="0">
                  <a:solidFill>
                    <a:schemeClr val="accent6">
                      <a:lumMod val="40000"/>
                      <a:lumOff val="60000"/>
                    </a:schemeClr>
                  </a:solidFill>
                </a:rPr>
                <a:t>.</a:t>
              </a: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CA3A3230-5EAF-3846-92EA-980D5FDC661D}"/>
                </a:ext>
              </a:extLst>
            </p:cNvPr>
            <p:cNvSpPr txBox="1"/>
            <p:nvPr/>
          </p:nvSpPr>
          <p:spPr>
            <a:xfrm>
              <a:off x="8713926" y="5051712"/>
              <a:ext cx="519840" cy="954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50" dirty="0">
                  <a:solidFill>
                    <a:schemeClr val="accent6">
                      <a:lumMod val="40000"/>
                      <a:lumOff val="60000"/>
                    </a:schemeClr>
                  </a:solidFill>
                </a:rPr>
                <a:t>.</a:t>
              </a:r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F3982873-F30C-1B4A-9CAD-655A36F95F22}"/>
                </a:ext>
              </a:extLst>
            </p:cNvPr>
            <p:cNvSpPr txBox="1"/>
            <p:nvPr/>
          </p:nvSpPr>
          <p:spPr>
            <a:xfrm>
              <a:off x="9151361" y="4937412"/>
              <a:ext cx="519840" cy="954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50" dirty="0">
                  <a:solidFill>
                    <a:schemeClr val="accent6">
                      <a:lumMod val="40000"/>
                      <a:lumOff val="60000"/>
                    </a:schemeClr>
                  </a:solidFill>
                </a:rPr>
                <a:t>.</a:t>
              </a:r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3BFD90C1-CDB3-484D-AAA6-A331F50B93EE}"/>
                </a:ext>
              </a:extLst>
            </p:cNvPr>
            <p:cNvSpPr txBox="1"/>
            <p:nvPr/>
          </p:nvSpPr>
          <p:spPr>
            <a:xfrm>
              <a:off x="9601201" y="4838700"/>
              <a:ext cx="519840" cy="954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50" dirty="0">
                  <a:solidFill>
                    <a:schemeClr val="accent6">
                      <a:lumMod val="40000"/>
                      <a:lumOff val="60000"/>
                    </a:schemeClr>
                  </a:solidFill>
                </a:rPr>
                <a:t>.</a:t>
              </a:r>
            </a:p>
          </p:txBody>
        </p: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E0CFB48B-3E6A-9D48-B0FC-1F435773616C}"/>
                </a:ext>
              </a:extLst>
            </p:cNvPr>
            <p:cNvSpPr txBox="1"/>
            <p:nvPr/>
          </p:nvSpPr>
          <p:spPr>
            <a:xfrm>
              <a:off x="8355281" y="5918823"/>
              <a:ext cx="519840" cy="954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50" dirty="0">
                  <a:solidFill>
                    <a:schemeClr val="accent6">
                      <a:lumMod val="40000"/>
                      <a:lumOff val="60000"/>
                    </a:schemeClr>
                  </a:solidFill>
                </a:rPr>
                <a:t>.</a:t>
              </a:r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894741AC-2838-6D46-A8D7-430FAD13E833}"/>
                </a:ext>
              </a:extLst>
            </p:cNvPr>
            <p:cNvSpPr txBox="1"/>
            <p:nvPr/>
          </p:nvSpPr>
          <p:spPr>
            <a:xfrm>
              <a:off x="8785955" y="5924415"/>
              <a:ext cx="519840" cy="954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50" dirty="0">
                  <a:solidFill>
                    <a:schemeClr val="accent6">
                      <a:lumMod val="40000"/>
                      <a:lumOff val="60000"/>
                    </a:schemeClr>
                  </a:solidFill>
                </a:rPr>
                <a:t>.</a:t>
              </a:r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C135C983-F3BB-9546-86F9-5CC84A6863AC}"/>
                </a:ext>
              </a:extLst>
            </p:cNvPr>
            <p:cNvSpPr txBox="1"/>
            <p:nvPr/>
          </p:nvSpPr>
          <p:spPr>
            <a:xfrm>
              <a:off x="9199125" y="5954494"/>
              <a:ext cx="519840" cy="954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50" dirty="0">
                  <a:solidFill>
                    <a:schemeClr val="accent6">
                      <a:lumMod val="40000"/>
                      <a:lumOff val="60000"/>
                    </a:schemeClr>
                  </a:solidFill>
                </a:rPr>
                <a:t>.</a:t>
              </a:r>
            </a:p>
          </p:txBody>
        </p: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336E68A3-B9F3-3740-811E-F1C3570CB24C}"/>
                </a:ext>
              </a:extLst>
            </p:cNvPr>
            <p:cNvSpPr txBox="1"/>
            <p:nvPr/>
          </p:nvSpPr>
          <p:spPr>
            <a:xfrm>
              <a:off x="9672749" y="6026731"/>
              <a:ext cx="519840" cy="954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50" dirty="0">
                  <a:solidFill>
                    <a:schemeClr val="accent6">
                      <a:lumMod val="40000"/>
                      <a:lumOff val="60000"/>
                    </a:schemeClr>
                  </a:solidFill>
                </a:rPr>
                <a:t>.</a:t>
              </a:r>
            </a:p>
          </p:txBody>
        </p: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C8B539DF-88DF-B447-B010-A6EDA1AB8CE4}"/>
                </a:ext>
              </a:extLst>
            </p:cNvPr>
            <p:cNvSpPr txBox="1"/>
            <p:nvPr/>
          </p:nvSpPr>
          <p:spPr>
            <a:xfrm>
              <a:off x="8809701" y="6441162"/>
              <a:ext cx="519840" cy="954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50" dirty="0">
                  <a:solidFill>
                    <a:schemeClr val="accent6">
                      <a:lumMod val="40000"/>
                      <a:lumOff val="60000"/>
                    </a:schemeClr>
                  </a:solidFill>
                </a:rPr>
                <a:t>.</a:t>
              </a:r>
            </a:p>
          </p:txBody>
        </p: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01A726EE-1E48-DA46-9C59-D9D353576004}"/>
                </a:ext>
              </a:extLst>
            </p:cNvPr>
            <p:cNvSpPr txBox="1"/>
            <p:nvPr/>
          </p:nvSpPr>
          <p:spPr>
            <a:xfrm>
              <a:off x="8365704" y="6384953"/>
              <a:ext cx="519840" cy="954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50" dirty="0">
                  <a:solidFill>
                    <a:schemeClr val="accent6">
                      <a:lumMod val="40000"/>
                      <a:lumOff val="60000"/>
                    </a:schemeClr>
                  </a:solidFill>
                </a:rPr>
                <a:t>.</a:t>
              </a:r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378E561C-08AB-5144-B9FA-2F50B1F1626A}"/>
                </a:ext>
              </a:extLst>
            </p:cNvPr>
            <p:cNvSpPr txBox="1"/>
            <p:nvPr/>
          </p:nvSpPr>
          <p:spPr>
            <a:xfrm>
              <a:off x="9668146" y="6604623"/>
              <a:ext cx="519840" cy="954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50" dirty="0">
                  <a:solidFill>
                    <a:schemeClr val="accent6">
                      <a:lumMod val="40000"/>
                      <a:lumOff val="60000"/>
                    </a:schemeClr>
                  </a:solidFill>
                </a:rPr>
                <a:t>.</a:t>
              </a:r>
            </a:p>
          </p:txBody>
        </p: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953206A6-F7C6-CE4B-8E9C-1D9AD6EACD07}"/>
                </a:ext>
              </a:extLst>
            </p:cNvPr>
            <p:cNvSpPr txBox="1"/>
            <p:nvPr/>
          </p:nvSpPr>
          <p:spPr>
            <a:xfrm>
              <a:off x="9197386" y="6537353"/>
              <a:ext cx="519840" cy="954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50" dirty="0">
                  <a:solidFill>
                    <a:schemeClr val="accent6">
                      <a:lumMod val="40000"/>
                      <a:lumOff val="60000"/>
                    </a:schemeClr>
                  </a:solidFill>
                </a:rPr>
                <a:t>.</a:t>
              </a:r>
            </a:p>
          </p:txBody>
        </p:sp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EA6A44A1-BE30-CD43-B5F6-9BE55AA91024}"/>
                </a:ext>
              </a:extLst>
            </p:cNvPr>
            <p:cNvSpPr txBox="1"/>
            <p:nvPr/>
          </p:nvSpPr>
          <p:spPr>
            <a:xfrm>
              <a:off x="8786990" y="5476152"/>
              <a:ext cx="519840" cy="954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50" dirty="0">
                  <a:solidFill>
                    <a:schemeClr val="accent6">
                      <a:lumMod val="40000"/>
                      <a:lumOff val="60000"/>
                    </a:schemeClr>
                  </a:solidFill>
                </a:rPr>
                <a:t>.</a:t>
              </a:r>
            </a:p>
          </p:txBody>
        </p: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6176C570-6470-264C-B9AE-5B6B04A0FE74}"/>
                </a:ext>
              </a:extLst>
            </p:cNvPr>
            <p:cNvSpPr txBox="1"/>
            <p:nvPr/>
          </p:nvSpPr>
          <p:spPr>
            <a:xfrm>
              <a:off x="8363592" y="5537823"/>
              <a:ext cx="519840" cy="954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50" dirty="0">
                  <a:solidFill>
                    <a:schemeClr val="accent6">
                      <a:lumMod val="40000"/>
                      <a:lumOff val="60000"/>
                    </a:schemeClr>
                  </a:solidFill>
                </a:rPr>
                <a:t>.</a:t>
              </a:r>
            </a:p>
          </p:txBody>
        </p: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F0116D16-50A8-764B-BE02-BC858F2AA7D4}"/>
                </a:ext>
              </a:extLst>
            </p:cNvPr>
            <p:cNvSpPr txBox="1"/>
            <p:nvPr/>
          </p:nvSpPr>
          <p:spPr>
            <a:xfrm>
              <a:off x="9217726" y="5434646"/>
              <a:ext cx="519840" cy="954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50" dirty="0">
                  <a:solidFill>
                    <a:schemeClr val="accent6">
                      <a:lumMod val="40000"/>
                      <a:lumOff val="60000"/>
                    </a:schemeClr>
                  </a:solidFill>
                </a:rPr>
                <a:t>.</a:t>
              </a:r>
            </a:p>
          </p:txBody>
        </p: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FEA3171D-68B5-B147-B3FF-6DF3736E7B4F}"/>
                </a:ext>
              </a:extLst>
            </p:cNvPr>
            <p:cNvSpPr txBox="1"/>
            <p:nvPr/>
          </p:nvSpPr>
          <p:spPr>
            <a:xfrm>
              <a:off x="9716079" y="5475517"/>
              <a:ext cx="519840" cy="954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50" dirty="0">
                  <a:solidFill>
                    <a:schemeClr val="accent6">
                      <a:lumMod val="40000"/>
                      <a:lumOff val="60000"/>
                    </a:schemeClr>
                  </a:solidFill>
                </a:rPr>
                <a:t>.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C434503-7966-2E4A-AB19-E4CCE16DBEAA}"/>
              </a:ext>
            </a:extLst>
          </p:cNvPr>
          <p:cNvGrpSpPr/>
          <p:nvPr/>
        </p:nvGrpSpPr>
        <p:grpSpPr>
          <a:xfrm>
            <a:off x="7973731" y="3867247"/>
            <a:ext cx="1163554" cy="3115881"/>
            <a:chOff x="10699644" y="3441829"/>
            <a:chExt cx="1551405" cy="4154508"/>
          </a:xfrm>
        </p:grpSpPr>
        <p:sp>
          <p:nvSpPr>
            <p:cNvPr id="5" name="Trapezoid 4">
              <a:extLst>
                <a:ext uri="{FF2B5EF4-FFF2-40B4-BE49-F238E27FC236}">
                  <a16:creationId xmlns:a16="http://schemas.microsoft.com/office/drawing/2014/main" id="{6A97F53A-5841-3D43-9F27-91E9A859BFEA}"/>
                </a:ext>
              </a:extLst>
            </p:cNvPr>
            <p:cNvSpPr/>
            <p:nvPr/>
          </p:nvSpPr>
          <p:spPr>
            <a:xfrm rot="16200000">
              <a:off x="9507218" y="4876502"/>
              <a:ext cx="3908852" cy="1524000"/>
            </a:xfrm>
            <a:prstGeom prst="trapezoid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/>
            </a:p>
          </p:txBody>
        </p:sp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4AC30EEE-008A-BF43-B492-DB4C17A275A3}"/>
                </a:ext>
              </a:extLst>
            </p:cNvPr>
            <p:cNvSpPr txBox="1"/>
            <p:nvPr/>
          </p:nvSpPr>
          <p:spPr>
            <a:xfrm>
              <a:off x="10886229" y="3663528"/>
              <a:ext cx="519840" cy="954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50" dirty="0">
                  <a:solidFill>
                    <a:schemeClr val="accent6">
                      <a:lumMod val="40000"/>
                      <a:lumOff val="60000"/>
                    </a:schemeClr>
                  </a:solidFill>
                </a:rPr>
                <a:t>.</a:t>
              </a:r>
            </a:p>
          </p:txBody>
        </p:sp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A13DEA72-6E11-0E46-9E5E-6681952CA078}"/>
                </a:ext>
              </a:extLst>
            </p:cNvPr>
            <p:cNvSpPr txBox="1"/>
            <p:nvPr/>
          </p:nvSpPr>
          <p:spPr>
            <a:xfrm>
              <a:off x="11242689" y="3556128"/>
              <a:ext cx="519840" cy="954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50" dirty="0">
                  <a:solidFill>
                    <a:schemeClr val="accent6">
                      <a:lumMod val="40000"/>
                      <a:lumOff val="60000"/>
                    </a:schemeClr>
                  </a:solidFill>
                </a:rPr>
                <a:t>.</a:t>
              </a:r>
            </a:p>
          </p:txBody>
        </p: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5E55681A-8C66-D04F-A0BC-1D75EC9B6C36}"/>
                </a:ext>
              </a:extLst>
            </p:cNvPr>
            <p:cNvSpPr txBox="1"/>
            <p:nvPr/>
          </p:nvSpPr>
          <p:spPr>
            <a:xfrm>
              <a:off x="11680124" y="3441829"/>
              <a:ext cx="519840" cy="954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50" dirty="0">
                  <a:solidFill>
                    <a:schemeClr val="accent6">
                      <a:lumMod val="40000"/>
                      <a:lumOff val="60000"/>
                    </a:schemeClr>
                  </a:solidFill>
                </a:rPr>
                <a:t>.</a:t>
              </a:r>
            </a:p>
          </p:txBody>
        </p:sp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B4278A37-5702-F142-A2EC-7A542C9F1829}"/>
                </a:ext>
              </a:extLst>
            </p:cNvPr>
            <p:cNvSpPr txBox="1"/>
            <p:nvPr/>
          </p:nvSpPr>
          <p:spPr>
            <a:xfrm>
              <a:off x="10870949" y="4153934"/>
              <a:ext cx="519840" cy="954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50" dirty="0">
                  <a:solidFill>
                    <a:schemeClr val="accent6">
                      <a:lumMod val="40000"/>
                      <a:lumOff val="60000"/>
                    </a:schemeClr>
                  </a:solidFill>
                </a:rPr>
                <a:t>.</a:t>
              </a:r>
            </a:p>
          </p:txBody>
        </p:sp>
        <p:sp>
          <p:nvSpPr>
            <p:cNvPr id="170" name="TextBox 169">
              <a:extLst>
                <a:ext uri="{FF2B5EF4-FFF2-40B4-BE49-F238E27FC236}">
                  <a16:creationId xmlns:a16="http://schemas.microsoft.com/office/drawing/2014/main" id="{6CE95A78-32F5-3E4D-8B9B-53E4F7C28B9E}"/>
                </a:ext>
              </a:extLst>
            </p:cNvPr>
            <p:cNvSpPr txBox="1"/>
            <p:nvPr/>
          </p:nvSpPr>
          <p:spPr>
            <a:xfrm>
              <a:off x="11227409" y="4046534"/>
              <a:ext cx="519840" cy="954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50" dirty="0">
                  <a:solidFill>
                    <a:schemeClr val="accent6">
                      <a:lumMod val="40000"/>
                      <a:lumOff val="60000"/>
                    </a:schemeClr>
                  </a:solidFill>
                </a:rPr>
                <a:t>.</a:t>
              </a:r>
            </a:p>
          </p:txBody>
        </p: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511D0998-FE07-454F-9D40-E0DE2A5F68B6}"/>
                </a:ext>
              </a:extLst>
            </p:cNvPr>
            <p:cNvSpPr txBox="1"/>
            <p:nvPr/>
          </p:nvSpPr>
          <p:spPr>
            <a:xfrm>
              <a:off x="11664844" y="3932236"/>
              <a:ext cx="519840" cy="954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50" dirty="0">
                  <a:solidFill>
                    <a:schemeClr val="accent6">
                      <a:lumMod val="40000"/>
                      <a:lumOff val="60000"/>
                    </a:schemeClr>
                  </a:solidFill>
                </a:rPr>
                <a:t>.</a:t>
              </a:r>
            </a:p>
          </p:txBody>
        </p: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49B0937A-8073-3741-B850-B0757349616D}"/>
                </a:ext>
              </a:extLst>
            </p:cNvPr>
            <p:cNvSpPr txBox="1"/>
            <p:nvPr/>
          </p:nvSpPr>
          <p:spPr>
            <a:xfrm>
              <a:off x="10872485" y="4709845"/>
              <a:ext cx="519840" cy="954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50" dirty="0">
                  <a:solidFill>
                    <a:schemeClr val="accent6">
                      <a:lumMod val="40000"/>
                      <a:lumOff val="60000"/>
                    </a:schemeClr>
                  </a:solidFill>
                </a:rPr>
                <a:t>.</a:t>
              </a:r>
            </a:p>
          </p:txBody>
        </p: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B2955F68-5B0C-3541-A5F6-EBBF5ED78B2F}"/>
                </a:ext>
              </a:extLst>
            </p:cNvPr>
            <p:cNvSpPr txBox="1"/>
            <p:nvPr/>
          </p:nvSpPr>
          <p:spPr>
            <a:xfrm>
              <a:off x="11228945" y="4602445"/>
              <a:ext cx="519840" cy="954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50" dirty="0">
                  <a:solidFill>
                    <a:schemeClr val="accent6">
                      <a:lumMod val="40000"/>
                      <a:lumOff val="60000"/>
                    </a:schemeClr>
                  </a:solidFill>
                </a:rPr>
                <a:t>.</a:t>
              </a:r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46ADDB14-6DAD-0143-BC5F-F100F3317828}"/>
                </a:ext>
              </a:extLst>
            </p:cNvPr>
            <p:cNvSpPr txBox="1"/>
            <p:nvPr/>
          </p:nvSpPr>
          <p:spPr>
            <a:xfrm>
              <a:off x="11666380" y="4488146"/>
              <a:ext cx="519840" cy="954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50" dirty="0">
                  <a:solidFill>
                    <a:schemeClr val="accent6">
                      <a:lumMod val="40000"/>
                      <a:lumOff val="60000"/>
                    </a:schemeClr>
                  </a:solidFill>
                </a:rPr>
                <a:t>.</a:t>
              </a:r>
            </a:p>
          </p:txBody>
        </p: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2AE0C576-377E-3940-946E-5D385E130D7D}"/>
                </a:ext>
              </a:extLst>
            </p:cNvPr>
            <p:cNvSpPr txBox="1"/>
            <p:nvPr/>
          </p:nvSpPr>
          <p:spPr>
            <a:xfrm>
              <a:off x="10870949" y="5263986"/>
              <a:ext cx="519840" cy="954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50" dirty="0">
                  <a:solidFill>
                    <a:schemeClr val="accent6">
                      <a:lumMod val="40000"/>
                      <a:lumOff val="60000"/>
                    </a:schemeClr>
                  </a:solidFill>
                </a:rPr>
                <a:t>.</a:t>
              </a:r>
            </a:p>
          </p:txBody>
        </p:sp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D8E0DD06-5A00-8647-BA03-036E2B8EF8A6}"/>
                </a:ext>
              </a:extLst>
            </p:cNvPr>
            <p:cNvSpPr txBox="1"/>
            <p:nvPr/>
          </p:nvSpPr>
          <p:spPr>
            <a:xfrm>
              <a:off x="11227409" y="5156586"/>
              <a:ext cx="519840" cy="954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50" dirty="0">
                  <a:solidFill>
                    <a:schemeClr val="accent6">
                      <a:lumMod val="40000"/>
                      <a:lumOff val="60000"/>
                    </a:schemeClr>
                  </a:solidFill>
                </a:rPr>
                <a:t>.</a:t>
              </a:r>
            </a:p>
          </p:txBody>
        </p:sp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6768F166-C1DA-9B45-875A-F0C22E9FEDB3}"/>
                </a:ext>
              </a:extLst>
            </p:cNvPr>
            <p:cNvSpPr txBox="1"/>
            <p:nvPr/>
          </p:nvSpPr>
          <p:spPr>
            <a:xfrm>
              <a:off x="11664844" y="5042288"/>
              <a:ext cx="519840" cy="954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50" dirty="0">
                  <a:solidFill>
                    <a:schemeClr val="accent6">
                      <a:lumMod val="40000"/>
                      <a:lumOff val="60000"/>
                    </a:schemeClr>
                  </a:solidFill>
                </a:rPr>
                <a:t>.</a:t>
              </a:r>
            </a:p>
          </p:txBody>
        </p: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5B10B852-CA70-8541-BF7B-DDF92604DDEB}"/>
                </a:ext>
              </a:extLst>
            </p:cNvPr>
            <p:cNvSpPr txBox="1"/>
            <p:nvPr/>
          </p:nvSpPr>
          <p:spPr>
            <a:xfrm>
              <a:off x="10868764" y="6023699"/>
              <a:ext cx="519840" cy="954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50" dirty="0">
                  <a:solidFill>
                    <a:schemeClr val="accent6">
                      <a:lumMod val="40000"/>
                      <a:lumOff val="60000"/>
                    </a:schemeClr>
                  </a:solidFill>
                </a:rPr>
                <a:t>.</a:t>
              </a:r>
            </a:p>
          </p:txBody>
        </p: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72E8694F-C58D-D34E-B260-263A14D778E9}"/>
                </a:ext>
              </a:extLst>
            </p:cNvPr>
            <p:cNvSpPr txBox="1"/>
            <p:nvPr/>
          </p:nvSpPr>
          <p:spPr>
            <a:xfrm>
              <a:off x="11299439" y="6029292"/>
              <a:ext cx="519840" cy="954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50" dirty="0">
                  <a:solidFill>
                    <a:schemeClr val="accent6">
                      <a:lumMod val="40000"/>
                      <a:lumOff val="60000"/>
                    </a:schemeClr>
                  </a:solidFill>
                </a:rPr>
                <a:t>.</a:t>
              </a:r>
            </a:p>
          </p:txBody>
        </p:sp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id="{367C7B84-0C0A-DF4C-883B-39DA44360792}"/>
                </a:ext>
              </a:extLst>
            </p:cNvPr>
            <p:cNvSpPr txBox="1"/>
            <p:nvPr/>
          </p:nvSpPr>
          <p:spPr>
            <a:xfrm>
              <a:off x="11712608" y="6059371"/>
              <a:ext cx="519840" cy="954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50" dirty="0">
                  <a:solidFill>
                    <a:schemeClr val="accent6">
                      <a:lumMod val="40000"/>
                      <a:lumOff val="60000"/>
                    </a:schemeClr>
                  </a:solidFill>
                </a:rPr>
                <a:t>.</a:t>
              </a:r>
            </a:p>
          </p:txBody>
        </p:sp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E9169467-168C-5F45-A951-EDE75E42FB3C}"/>
                </a:ext>
              </a:extLst>
            </p:cNvPr>
            <p:cNvSpPr txBox="1"/>
            <p:nvPr/>
          </p:nvSpPr>
          <p:spPr>
            <a:xfrm>
              <a:off x="11323184" y="6546039"/>
              <a:ext cx="519840" cy="954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50" dirty="0">
                  <a:solidFill>
                    <a:schemeClr val="accent6">
                      <a:lumMod val="40000"/>
                      <a:lumOff val="60000"/>
                    </a:schemeClr>
                  </a:solidFill>
                </a:rPr>
                <a:t>.</a:t>
              </a:r>
            </a:p>
          </p:txBody>
        </p:sp>
        <p:sp>
          <p:nvSpPr>
            <p:cNvPr id="186" name="TextBox 185">
              <a:extLst>
                <a:ext uri="{FF2B5EF4-FFF2-40B4-BE49-F238E27FC236}">
                  <a16:creationId xmlns:a16="http://schemas.microsoft.com/office/drawing/2014/main" id="{1718B562-9047-8A45-B378-EF441489B39D}"/>
                </a:ext>
              </a:extLst>
            </p:cNvPr>
            <p:cNvSpPr txBox="1"/>
            <p:nvPr/>
          </p:nvSpPr>
          <p:spPr>
            <a:xfrm>
              <a:off x="10879187" y="6489829"/>
              <a:ext cx="519840" cy="954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50" dirty="0">
                  <a:solidFill>
                    <a:schemeClr val="accent6">
                      <a:lumMod val="40000"/>
                      <a:lumOff val="60000"/>
                    </a:schemeClr>
                  </a:solidFill>
                </a:rPr>
                <a:t>.</a:t>
              </a:r>
            </a:p>
          </p:txBody>
        </p:sp>
        <p:sp>
          <p:nvSpPr>
            <p:cNvPr id="188" name="TextBox 187">
              <a:extLst>
                <a:ext uri="{FF2B5EF4-FFF2-40B4-BE49-F238E27FC236}">
                  <a16:creationId xmlns:a16="http://schemas.microsoft.com/office/drawing/2014/main" id="{9B7002F5-2DDD-6245-B959-9954A0BD5428}"/>
                </a:ext>
              </a:extLst>
            </p:cNvPr>
            <p:cNvSpPr txBox="1"/>
            <p:nvPr/>
          </p:nvSpPr>
          <p:spPr>
            <a:xfrm>
              <a:off x="11710869" y="6642229"/>
              <a:ext cx="519840" cy="954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50" dirty="0">
                  <a:solidFill>
                    <a:schemeClr val="accent6">
                      <a:lumMod val="40000"/>
                      <a:lumOff val="60000"/>
                    </a:schemeClr>
                  </a:solidFill>
                </a:rPr>
                <a:t>.</a:t>
              </a:r>
            </a:p>
          </p:txBody>
        </p:sp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07CAD3A2-CD9C-134C-8AE8-46037FC4EF6E}"/>
                </a:ext>
              </a:extLst>
            </p:cNvPr>
            <p:cNvSpPr txBox="1"/>
            <p:nvPr/>
          </p:nvSpPr>
          <p:spPr>
            <a:xfrm>
              <a:off x="11300473" y="5581028"/>
              <a:ext cx="519840" cy="954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50" dirty="0">
                  <a:solidFill>
                    <a:schemeClr val="accent6">
                      <a:lumMod val="40000"/>
                      <a:lumOff val="60000"/>
                    </a:schemeClr>
                  </a:solidFill>
                </a:rPr>
                <a:t>.</a:t>
              </a:r>
            </a:p>
          </p:txBody>
        </p:sp>
        <p:sp>
          <p:nvSpPr>
            <p:cNvPr id="190" name="TextBox 189">
              <a:extLst>
                <a:ext uri="{FF2B5EF4-FFF2-40B4-BE49-F238E27FC236}">
                  <a16:creationId xmlns:a16="http://schemas.microsoft.com/office/drawing/2014/main" id="{7BE4265B-5A5A-9948-A4D1-181F4842BC55}"/>
                </a:ext>
              </a:extLst>
            </p:cNvPr>
            <p:cNvSpPr txBox="1"/>
            <p:nvPr/>
          </p:nvSpPr>
          <p:spPr>
            <a:xfrm>
              <a:off x="10877075" y="5642700"/>
              <a:ext cx="519840" cy="954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50" dirty="0">
                  <a:solidFill>
                    <a:schemeClr val="accent6">
                      <a:lumMod val="40000"/>
                      <a:lumOff val="60000"/>
                    </a:schemeClr>
                  </a:solidFill>
                </a:rPr>
                <a:t>.</a:t>
              </a:r>
            </a:p>
          </p:txBody>
        </p:sp>
        <p:sp>
          <p:nvSpPr>
            <p:cNvPr id="191" name="TextBox 190">
              <a:extLst>
                <a:ext uri="{FF2B5EF4-FFF2-40B4-BE49-F238E27FC236}">
                  <a16:creationId xmlns:a16="http://schemas.microsoft.com/office/drawing/2014/main" id="{067439E6-179D-F741-9E4C-93CBE259AB15}"/>
                </a:ext>
              </a:extLst>
            </p:cNvPr>
            <p:cNvSpPr txBox="1"/>
            <p:nvPr/>
          </p:nvSpPr>
          <p:spPr>
            <a:xfrm>
              <a:off x="11731209" y="5539522"/>
              <a:ext cx="519840" cy="954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50" dirty="0">
                  <a:solidFill>
                    <a:schemeClr val="accent6">
                      <a:lumMod val="40000"/>
                      <a:lumOff val="60000"/>
                    </a:schemeClr>
                  </a:solidFill>
                </a:rPr>
                <a:t>.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F6EB4E6-CECD-404F-A948-758D92885026}"/>
              </a:ext>
            </a:extLst>
          </p:cNvPr>
          <p:cNvGrpSpPr/>
          <p:nvPr/>
        </p:nvGrpSpPr>
        <p:grpSpPr>
          <a:xfrm>
            <a:off x="9573931" y="4023535"/>
            <a:ext cx="1125240" cy="2857853"/>
            <a:chOff x="12833244" y="3650212"/>
            <a:chExt cx="1500320" cy="3810471"/>
          </a:xfrm>
        </p:grpSpPr>
        <p:sp>
          <p:nvSpPr>
            <p:cNvPr id="4" name="Trapezoid 3">
              <a:extLst>
                <a:ext uri="{FF2B5EF4-FFF2-40B4-BE49-F238E27FC236}">
                  <a16:creationId xmlns:a16="http://schemas.microsoft.com/office/drawing/2014/main" id="{E50AA7CE-CC75-AD49-9D46-6488388A7A9A}"/>
                </a:ext>
              </a:extLst>
            </p:cNvPr>
            <p:cNvSpPr/>
            <p:nvPr/>
          </p:nvSpPr>
          <p:spPr>
            <a:xfrm rot="16200000">
              <a:off x="11788224" y="5044063"/>
              <a:ext cx="3461640" cy="1371600"/>
            </a:xfrm>
            <a:prstGeom prst="trapezoid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/>
            </a:p>
          </p:txBody>
        </p:sp>
        <p:sp>
          <p:nvSpPr>
            <p:cNvPr id="194" name="TextBox 193">
              <a:extLst>
                <a:ext uri="{FF2B5EF4-FFF2-40B4-BE49-F238E27FC236}">
                  <a16:creationId xmlns:a16="http://schemas.microsoft.com/office/drawing/2014/main" id="{A984415B-C9D4-5541-80DC-31556EDDFF0E}"/>
                </a:ext>
              </a:extLst>
            </p:cNvPr>
            <p:cNvSpPr txBox="1"/>
            <p:nvPr/>
          </p:nvSpPr>
          <p:spPr>
            <a:xfrm>
              <a:off x="13019829" y="3871911"/>
              <a:ext cx="519840" cy="954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50" dirty="0">
                  <a:solidFill>
                    <a:schemeClr val="accent6">
                      <a:lumMod val="40000"/>
                      <a:lumOff val="60000"/>
                    </a:schemeClr>
                  </a:solidFill>
                </a:rPr>
                <a:t>.</a:t>
              </a:r>
            </a:p>
          </p:txBody>
        </p:sp>
        <p:sp>
          <p:nvSpPr>
            <p:cNvPr id="195" name="TextBox 194">
              <a:extLst>
                <a:ext uri="{FF2B5EF4-FFF2-40B4-BE49-F238E27FC236}">
                  <a16:creationId xmlns:a16="http://schemas.microsoft.com/office/drawing/2014/main" id="{74DB041C-3E43-6344-8FC1-BFE41F30A976}"/>
                </a:ext>
              </a:extLst>
            </p:cNvPr>
            <p:cNvSpPr txBox="1"/>
            <p:nvPr/>
          </p:nvSpPr>
          <p:spPr>
            <a:xfrm>
              <a:off x="13376289" y="3764511"/>
              <a:ext cx="519840" cy="954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50" dirty="0">
                  <a:solidFill>
                    <a:schemeClr val="accent6">
                      <a:lumMod val="40000"/>
                      <a:lumOff val="60000"/>
                    </a:schemeClr>
                  </a:solidFill>
                </a:rPr>
                <a:t>.</a:t>
              </a:r>
            </a:p>
          </p:txBody>
        </p:sp>
        <p:sp>
          <p:nvSpPr>
            <p:cNvPr id="196" name="TextBox 195">
              <a:extLst>
                <a:ext uri="{FF2B5EF4-FFF2-40B4-BE49-F238E27FC236}">
                  <a16:creationId xmlns:a16="http://schemas.microsoft.com/office/drawing/2014/main" id="{13DE895B-0271-FC49-B596-5331A9FBE495}"/>
                </a:ext>
              </a:extLst>
            </p:cNvPr>
            <p:cNvSpPr txBox="1"/>
            <p:nvPr/>
          </p:nvSpPr>
          <p:spPr>
            <a:xfrm>
              <a:off x="13813724" y="3650212"/>
              <a:ext cx="519840" cy="954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50" dirty="0">
                  <a:solidFill>
                    <a:schemeClr val="accent6">
                      <a:lumMod val="40000"/>
                      <a:lumOff val="60000"/>
                    </a:schemeClr>
                  </a:solidFill>
                </a:rPr>
                <a:t>.</a:t>
              </a:r>
            </a:p>
          </p:txBody>
        </p:sp>
        <p:sp>
          <p:nvSpPr>
            <p:cNvPr id="197" name="TextBox 196">
              <a:extLst>
                <a:ext uri="{FF2B5EF4-FFF2-40B4-BE49-F238E27FC236}">
                  <a16:creationId xmlns:a16="http://schemas.microsoft.com/office/drawing/2014/main" id="{D8E1DF78-ADBB-A947-8FE3-13908CC35FDC}"/>
                </a:ext>
              </a:extLst>
            </p:cNvPr>
            <p:cNvSpPr txBox="1"/>
            <p:nvPr/>
          </p:nvSpPr>
          <p:spPr>
            <a:xfrm>
              <a:off x="12914860" y="4362317"/>
              <a:ext cx="519840" cy="954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50" dirty="0">
                  <a:solidFill>
                    <a:schemeClr val="accent6">
                      <a:lumMod val="40000"/>
                      <a:lumOff val="60000"/>
                    </a:schemeClr>
                  </a:solidFill>
                </a:rPr>
                <a:t>.</a:t>
              </a:r>
            </a:p>
          </p:txBody>
        </p:sp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239FCF16-CC26-814D-9E20-3577E47655F5}"/>
                </a:ext>
              </a:extLst>
            </p:cNvPr>
            <p:cNvSpPr txBox="1"/>
            <p:nvPr/>
          </p:nvSpPr>
          <p:spPr>
            <a:xfrm>
              <a:off x="13271320" y="4254917"/>
              <a:ext cx="519840" cy="954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50" dirty="0">
                  <a:solidFill>
                    <a:schemeClr val="accent6">
                      <a:lumMod val="40000"/>
                      <a:lumOff val="60000"/>
                    </a:schemeClr>
                  </a:solidFill>
                </a:rPr>
                <a:t>.</a:t>
              </a:r>
            </a:p>
          </p:txBody>
        </p: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546562F4-C285-7F47-B89E-E881936C2C42}"/>
                </a:ext>
              </a:extLst>
            </p:cNvPr>
            <p:cNvSpPr txBox="1"/>
            <p:nvPr/>
          </p:nvSpPr>
          <p:spPr>
            <a:xfrm>
              <a:off x="13708755" y="4140619"/>
              <a:ext cx="519840" cy="954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50" dirty="0">
                  <a:solidFill>
                    <a:schemeClr val="accent6">
                      <a:lumMod val="40000"/>
                      <a:lumOff val="60000"/>
                    </a:schemeClr>
                  </a:solidFill>
                </a:rPr>
                <a:t>.</a:t>
              </a:r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AFBAB2EA-A521-D447-A510-8273B7F99318}"/>
                </a:ext>
              </a:extLst>
            </p:cNvPr>
            <p:cNvSpPr txBox="1"/>
            <p:nvPr/>
          </p:nvSpPr>
          <p:spPr>
            <a:xfrm>
              <a:off x="12916396" y="4918228"/>
              <a:ext cx="519840" cy="954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50" dirty="0">
                  <a:solidFill>
                    <a:schemeClr val="accent6">
                      <a:lumMod val="40000"/>
                      <a:lumOff val="60000"/>
                    </a:schemeClr>
                  </a:solidFill>
                </a:rPr>
                <a:t>.</a:t>
              </a: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12AAB787-6AAB-1F4D-AA06-EF61A9283E9E}"/>
                </a:ext>
              </a:extLst>
            </p:cNvPr>
            <p:cNvSpPr txBox="1"/>
            <p:nvPr/>
          </p:nvSpPr>
          <p:spPr>
            <a:xfrm>
              <a:off x="13272856" y="4810828"/>
              <a:ext cx="519840" cy="954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50" dirty="0">
                  <a:solidFill>
                    <a:schemeClr val="accent6">
                      <a:lumMod val="40000"/>
                      <a:lumOff val="60000"/>
                    </a:schemeClr>
                  </a:solidFill>
                </a:rPr>
                <a:t>.</a:t>
              </a:r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AB9408F8-1344-9D4A-997F-2BAE0F193A5D}"/>
                </a:ext>
              </a:extLst>
            </p:cNvPr>
            <p:cNvSpPr txBox="1"/>
            <p:nvPr/>
          </p:nvSpPr>
          <p:spPr>
            <a:xfrm>
              <a:off x="13710291" y="4696529"/>
              <a:ext cx="519840" cy="954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50" dirty="0">
                  <a:solidFill>
                    <a:schemeClr val="accent6">
                      <a:lumMod val="40000"/>
                      <a:lumOff val="60000"/>
                    </a:schemeClr>
                  </a:solidFill>
                </a:rPr>
                <a:t>.</a:t>
              </a:r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67C5A8A3-C3ED-E346-AD9F-5F268B15518E}"/>
                </a:ext>
              </a:extLst>
            </p:cNvPr>
            <p:cNvSpPr txBox="1"/>
            <p:nvPr/>
          </p:nvSpPr>
          <p:spPr>
            <a:xfrm>
              <a:off x="12914860" y="5472369"/>
              <a:ext cx="519840" cy="954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50" dirty="0">
                  <a:solidFill>
                    <a:schemeClr val="accent6">
                      <a:lumMod val="40000"/>
                      <a:lumOff val="60000"/>
                    </a:schemeClr>
                  </a:solidFill>
                </a:rPr>
                <a:t>.</a:t>
              </a:r>
            </a:p>
          </p:txBody>
        </p:sp>
        <p:sp>
          <p:nvSpPr>
            <p:cNvPr id="204" name="TextBox 203">
              <a:extLst>
                <a:ext uri="{FF2B5EF4-FFF2-40B4-BE49-F238E27FC236}">
                  <a16:creationId xmlns:a16="http://schemas.microsoft.com/office/drawing/2014/main" id="{1E841463-2B1B-A24C-AF11-29FF8B79C787}"/>
                </a:ext>
              </a:extLst>
            </p:cNvPr>
            <p:cNvSpPr txBox="1"/>
            <p:nvPr/>
          </p:nvSpPr>
          <p:spPr>
            <a:xfrm>
              <a:off x="13271320" y="5364969"/>
              <a:ext cx="519840" cy="954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50" dirty="0">
                  <a:solidFill>
                    <a:schemeClr val="accent6">
                      <a:lumMod val="40000"/>
                      <a:lumOff val="60000"/>
                    </a:schemeClr>
                  </a:solidFill>
                </a:rPr>
                <a:t>.</a:t>
              </a:r>
            </a:p>
          </p:txBody>
        </p:sp>
        <p:sp>
          <p:nvSpPr>
            <p:cNvPr id="205" name="TextBox 204">
              <a:extLst>
                <a:ext uri="{FF2B5EF4-FFF2-40B4-BE49-F238E27FC236}">
                  <a16:creationId xmlns:a16="http://schemas.microsoft.com/office/drawing/2014/main" id="{FC5A3445-01E2-4B4E-9A9D-C3161C366548}"/>
                </a:ext>
              </a:extLst>
            </p:cNvPr>
            <p:cNvSpPr txBox="1"/>
            <p:nvPr/>
          </p:nvSpPr>
          <p:spPr>
            <a:xfrm>
              <a:off x="13708755" y="5250671"/>
              <a:ext cx="519840" cy="954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50" dirty="0">
                  <a:solidFill>
                    <a:schemeClr val="accent6">
                      <a:lumMod val="40000"/>
                      <a:lumOff val="60000"/>
                    </a:schemeClr>
                  </a:solidFill>
                </a:rPr>
                <a:t>.</a:t>
              </a:r>
            </a:p>
          </p:txBody>
        </p: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95AF0264-5C2A-2D48-B62B-759AB8673C29}"/>
                </a:ext>
              </a:extLst>
            </p:cNvPr>
            <p:cNvSpPr txBox="1"/>
            <p:nvPr/>
          </p:nvSpPr>
          <p:spPr>
            <a:xfrm>
              <a:off x="12912675" y="6232082"/>
              <a:ext cx="519840" cy="954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50" dirty="0">
                  <a:solidFill>
                    <a:schemeClr val="accent6">
                      <a:lumMod val="40000"/>
                      <a:lumOff val="60000"/>
                    </a:schemeClr>
                  </a:solidFill>
                </a:rPr>
                <a:t>.</a:t>
              </a:r>
            </a:p>
          </p:txBody>
        </p:sp>
        <p:sp>
          <p:nvSpPr>
            <p:cNvPr id="207" name="TextBox 206">
              <a:extLst>
                <a:ext uri="{FF2B5EF4-FFF2-40B4-BE49-F238E27FC236}">
                  <a16:creationId xmlns:a16="http://schemas.microsoft.com/office/drawing/2014/main" id="{A1E7AAE9-E34B-8B4C-A7C3-1F9045BF5682}"/>
                </a:ext>
              </a:extLst>
            </p:cNvPr>
            <p:cNvSpPr txBox="1"/>
            <p:nvPr/>
          </p:nvSpPr>
          <p:spPr>
            <a:xfrm>
              <a:off x="13351343" y="6278867"/>
              <a:ext cx="519840" cy="954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50" dirty="0">
                  <a:solidFill>
                    <a:schemeClr val="accent6">
                      <a:lumMod val="40000"/>
                      <a:lumOff val="60000"/>
                    </a:schemeClr>
                  </a:solidFill>
                </a:rPr>
                <a:t>.</a:t>
              </a:r>
            </a:p>
          </p:txBody>
        </p:sp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AF3D1AB1-C509-8143-847E-B6BCC0DFFC29}"/>
                </a:ext>
              </a:extLst>
            </p:cNvPr>
            <p:cNvSpPr txBox="1"/>
            <p:nvPr/>
          </p:nvSpPr>
          <p:spPr>
            <a:xfrm>
              <a:off x="13761204" y="6367622"/>
              <a:ext cx="519840" cy="954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50" dirty="0">
                  <a:solidFill>
                    <a:schemeClr val="accent6">
                      <a:lumMod val="40000"/>
                      <a:lumOff val="60000"/>
                    </a:schemeClr>
                  </a:solidFill>
                </a:rPr>
                <a:t>.</a:t>
              </a:r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FE4C4031-1761-E349-AA43-FBFE1CED2C8E}"/>
                </a:ext>
              </a:extLst>
            </p:cNvPr>
            <p:cNvSpPr txBox="1"/>
            <p:nvPr/>
          </p:nvSpPr>
          <p:spPr>
            <a:xfrm>
              <a:off x="13344311" y="5849340"/>
              <a:ext cx="519840" cy="954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50" dirty="0">
                  <a:solidFill>
                    <a:schemeClr val="accent6">
                      <a:lumMod val="40000"/>
                      <a:lumOff val="60000"/>
                    </a:schemeClr>
                  </a:solidFill>
                </a:rPr>
                <a:t>.</a:t>
              </a:r>
            </a:p>
          </p:txBody>
        </p:sp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id="{32361969-BD64-8D43-9C1D-E2F3B198FF11}"/>
                </a:ext>
              </a:extLst>
            </p:cNvPr>
            <p:cNvSpPr txBox="1"/>
            <p:nvPr/>
          </p:nvSpPr>
          <p:spPr>
            <a:xfrm>
              <a:off x="12920985" y="5851082"/>
              <a:ext cx="519840" cy="954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50" dirty="0">
                  <a:solidFill>
                    <a:schemeClr val="accent6">
                      <a:lumMod val="40000"/>
                      <a:lumOff val="60000"/>
                    </a:schemeClr>
                  </a:solidFill>
                </a:rPr>
                <a:t>.</a:t>
              </a:r>
            </a:p>
          </p:txBody>
        </p:sp>
        <p:sp>
          <p:nvSpPr>
            <p:cNvPr id="214" name="TextBox 213">
              <a:extLst>
                <a:ext uri="{FF2B5EF4-FFF2-40B4-BE49-F238E27FC236}">
                  <a16:creationId xmlns:a16="http://schemas.microsoft.com/office/drawing/2014/main" id="{0A6105BC-9668-2A4E-A573-1D1764B4D611}"/>
                </a:ext>
              </a:extLst>
            </p:cNvPr>
            <p:cNvSpPr txBox="1"/>
            <p:nvPr/>
          </p:nvSpPr>
          <p:spPr>
            <a:xfrm>
              <a:off x="13733299" y="5849340"/>
              <a:ext cx="519840" cy="954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50" dirty="0">
                  <a:solidFill>
                    <a:schemeClr val="accent6">
                      <a:lumMod val="40000"/>
                      <a:lumOff val="60000"/>
                    </a:schemeClr>
                  </a:solidFill>
                </a:rPr>
                <a:t>.</a:t>
              </a:r>
            </a:p>
          </p:txBody>
        </p:sp>
      </p:grpSp>
      <p:pic>
        <p:nvPicPr>
          <p:cNvPr id="215" name="Picture 214">
            <a:extLst>
              <a:ext uri="{FF2B5EF4-FFF2-40B4-BE49-F238E27FC236}">
                <a16:creationId xmlns:a16="http://schemas.microsoft.com/office/drawing/2014/main" id="{27549A38-4FEF-EB40-9C17-AB9748C1EC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3995" y="2924877"/>
            <a:ext cx="1185300" cy="1185300"/>
          </a:xfrm>
          <a:prstGeom prst="rect">
            <a:avLst/>
          </a:prstGeom>
          <a:ln w="31750">
            <a:solidFill>
              <a:schemeClr val="bg1"/>
            </a:solidFill>
          </a:ln>
        </p:spPr>
      </p:pic>
      <p:pic>
        <p:nvPicPr>
          <p:cNvPr id="216" name="Picture 215">
            <a:extLst>
              <a:ext uri="{FF2B5EF4-FFF2-40B4-BE49-F238E27FC236}">
                <a16:creationId xmlns:a16="http://schemas.microsoft.com/office/drawing/2014/main" id="{09BC55F3-3A3E-2A4B-A8A7-95F7881A2E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2647" y="4764146"/>
            <a:ext cx="1185300" cy="1185300"/>
          </a:xfrm>
          <a:prstGeom prst="rect">
            <a:avLst/>
          </a:prstGeom>
          <a:ln w="31750">
            <a:solidFill>
              <a:schemeClr val="bg1"/>
            </a:solidFill>
          </a:ln>
        </p:spPr>
      </p:pic>
      <p:pic>
        <p:nvPicPr>
          <p:cNvPr id="217" name="Picture 216">
            <a:extLst>
              <a:ext uri="{FF2B5EF4-FFF2-40B4-BE49-F238E27FC236}">
                <a16:creationId xmlns:a16="http://schemas.microsoft.com/office/drawing/2014/main" id="{414AC79E-BF82-3544-8339-699A748A46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0326" y="6558525"/>
            <a:ext cx="1185300" cy="1185300"/>
          </a:xfrm>
          <a:prstGeom prst="rect">
            <a:avLst/>
          </a:prstGeom>
          <a:ln w="31750">
            <a:solidFill>
              <a:schemeClr val="bg1"/>
            </a:solidFill>
          </a:ln>
        </p:spPr>
      </p:pic>
      <p:sp>
        <p:nvSpPr>
          <p:cNvPr id="221" name="Rectangle 220">
            <a:extLst>
              <a:ext uri="{FF2B5EF4-FFF2-40B4-BE49-F238E27FC236}">
                <a16:creationId xmlns:a16="http://schemas.microsoft.com/office/drawing/2014/main" id="{11F68336-7CF9-0F47-9507-46000080D993}"/>
              </a:ext>
            </a:extLst>
          </p:cNvPr>
          <p:cNvSpPr/>
          <p:nvPr/>
        </p:nvSpPr>
        <p:spPr>
          <a:xfrm>
            <a:off x="990600" y="3274583"/>
            <a:ext cx="1016946" cy="577081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r"/>
            <a:r>
              <a:rPr lang="en-US" sz="1650" dirty="0">
                <a:ln w="0">
                  <a:solidFill>
                    <a:schemeClr val="bg1"/>
                  </a:solidFill>
                </a:ln>
                <a:solidFill>
                  <a:schemeClr val="bg1">
                    <a:lumMod val="95000"/>
                  </a:schemeClr>
                </a:solidFill>
                <a:latin typeface="Raleway Medium" panose="020B0503030101060003" pitchFamily="34" charset="77"/>
              </a:rPr>
              <a:t>Bacterial</a:t>
            </a:r>
          </a:p>
          <a:p>
            <a:pPr algn="r"/>
            <a:r>
              <a:rPr lang="en-US" sz="1650" dirty="0">
                <a:ln w="0">
                  <a:solidFill>
                    <a:schemeClr val="bg1"/>
                  </a:solidFill>
                </a:ln>
                <a:solidFill>
                  <a:schemeClr val="bg1">
                    <a:lumMod val="95000"/>
                  </a:schemeClr>
                </a:solidFill>
                <a:latin typeface="Raleway Medium" panose="020B0503030101060003" pitchFamily="34" charset="77"/>
              </a:rPr>
              <a:t>Spot</a:t>
            </a:r>
          </a:p>
        </p:txBody>
      </p:sp>
      <p:sp>
        <p:nvSpPr>
          <p:cNvPr id="222" name="Rectangle 221">
            <a:extLst>
              <a:ext uri="{FF2B5EF4-FFF2-40B4-BE49-F238E27FC236}">
                <a16:creationId xmlns:a16="http://schemas.microsoft.com/office/drawing/2014/main" id="{76E938B9-5B8D-B64B-B121-CAB0CBCDE4DF}"/>
              </a:ext>
            </a:extLst>
          </p:cNvPr>
          <p:cNvSpPr/>
          <p:nvPr/>
        </p:nvSpPr>
        <p:spPr>
          <a:xfrm>
            <a:off x="1237529" y="5142495"/>
            <a:ext cx="720390" cy="323165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r"/>
            <a:r>
              <a:rPr lang="en-US" sz="1650" dirty="0">
                <a:ln w="0">
                  <a:solidFill>
                    <a:schemeClr val="bg1"/>
                  </a:solidFill>
                </a:ln>
                <a:solidFill>
                  <a:schemeClr val="bg1">
                    <a:lumMod val="95000"/>
                  </a:schemeClr>
                </a:solidFill>
                <a:latin typeface="Raleway Medium" panose="020B0503030101060003" pitchFamily="34" charset="77"/>
              </a:rPr>
              <a:t>Blight</a:t>
            </a:r>
          </a:p>
        </p:txBody>
      </p:sp>
      <p:sp>
        <p:nvSpPr>
          <p:cNvPr id="223" name="Rectangle 222">
            <a:extLst>
              <a:ext uri="{FF2B5EF4-FFF2-40B4-BE49-F238E27FC236}">
                <a16:creationId xmlns:a16="http://schemas.microsoft.com/office/drawing/2014/main" id="{59F84D9E-4470-1540-8B13-EE31CCF54884}"/>
              </a:ext>
            </a:extLst>
          </p:cNvPr>
          <p:cNvSpPr/>
          <p:nvPr/>
        </p:nvSpPr>
        <p:spPr>
          <a:xfrm>
            <a:off x="1207796" y="6784748"/>
            <a:ext cx="835806" cy="577081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r"/>
            <a:r>
              <a:rPr lang="en-US" sz="1650" dirty="0">
                <a:ln w="0">
                  <a:solidFill>
                    <a:schemeClr val="bg1"/>
                  </a:solidFill>
                </a:ln>
                <a:solidFill>
                  <a:schemeClr val="bg1">
                    <a:lumMod val="95000"/>
                  </a:schemeClr>
                </a:solidFill>
                <a:latin typeface="Raleway Medium" panose="020B0503030101060003" pitchFamily="34" charset="77"/>
              </a:rPr>
              <a:t>Mosaic</a:t>
            </a:r>
          </a:p>
          <a:p>
            <a:pPr algn="r"/>
            <a:r>
              <a:rPr lang="en-US" sz="1650" dirty="0">
                <a:ln w="0">
                  <a:solidFill>
                    <a:schemeClr val="bg1"/>
                  </a:solidFill>
                </a:ln>
                <a:solidFill>
                  <a:schemeClr val="bg1">
                    <a:lumMod val="95000"/>
                  </a:schemeClr>
                </a:solidFill>
                <a:latin typeface="Raleway Medium" panose="020B0503030101060003" pitchFamily="34" charset="77"/>
              </a:rPr>
              <a:t>Virus</a:t>
            </a:r>
          </a:p>
        </p:txBody>
      </p:sp>
      <p:sp>
        <p:nvSpPr>
          <p:cNvPr id="224" name="Rectangle 223">
            <a:extLst>
              <a:ext uri="{FF2B5EF4-FFF2-40B4-BE49-F238E27FC236}">
                <a16:creationId xmlns:a16="http://schemas.microsoft.com/office/drawing/2014/main" id="{75AF6D37-A90E-A34D-9F30-175BFCA4B5CC}"/>
              </a:ext>
            </a:extLst>
          </p:cNvPr>
          <p:cNvSpPr/>
          <p:nvPr/>
        </p:nvSpPr>
        <p:spPr>
          <a:xfrm>
            <a:off x="1705738" y="8110204"/>
            <a:ext cx="1658146" cy="300082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r"/>
            <a:r>
              <a:rPr lang="en-US" sz="1500" dirty="0">
                <a:ln w="0">
                  <a:solidFill>
                    <a:schemeClr val="bg1"/>
                  </a:solidFill>
                </a:ln>
                <a:solidFill>
                  <a:schemeClr val="bg1">
                    <a:lumMod val="95000"/>
                  </a:schemeClr>
                </a:solidFill>
                <a:latin typeface="Raleway Light" panose="020B0403030101060003" pitchFamily="34" charset="77"/>
              </a:rPr>
              <a:t>( labeled photos )</a:t>
            </a:r>
          </a:p>
        </p:txBody>
      </p:sp>
      <p:sp>
        <p:nvSpPr>
          <p:cNvPr id="225" name="TextBox 5">
            <a:extLst>
              <a:ext uri="{FF2B5EF4-FFF2-40B4-BE49-F238E27FC236}">
                <a16:creationId xmlns:a16="http://schemas.microsoft.com/office/drawing/2014/main" id="{8A8D3D5D-713D-EB4A-9E98-3BB4CB9A00AC}"/>
              </a:ext>
            </a:extLst>
          </p:cNvPr>
          <p:cNvSpPr txBox="1"/>
          <p:nvPr/>
        </p:nvSpPr>
        <p:spPr>
          <a:xfrm>
            <a:off x="0" y="650413"/>
            <a:ext cx="8115300" cy="12164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433"/>
              </a:lnSpc>
            </a:pPr>
            <a:r>
              <a:rPr lang="en-US" sz="7050" b="1" spc="-293" dirty="0">
                <a:solidFill>
                  <a:srgbClr val="FFFFFF"/>
                </a:solidFill>
                <a:latin typeface="Raleway" panose="020B0503030101060003" pitchFamily="34" charset="77"/>
              </a:rPr>
              <a:t>how does it work?</a:t>
            </a:r>
          </a:p>
        </p:txBody>
      </p:sp>
      <p:pic>
        <p:nvPicPr>
          <p:cNvPr id="227" name="Graphic 226">
            <a:extLst>
              <a:ext uri="{FF2B5EF4-FFF2-40B4-BE49-F238E27FC236}">
                <a16:creationId xmlns:a16="http://schemas.microsoft.com/office/drawing/2014/main" id="{CB4CBEA5-D083-B74C-B502-2D7B6053723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b="19968"/>
          <a:stretch/>
        </p:blipFill>
        <p:spPr>
          <a:xfrm rot="5210011">
            <a:off x="3409523" y="5037838"/>
            <a:ext cx="863631" cy="691187"/>
          </a:xfrm>
          <a:prstGeom prst="rect">
            <a:avLst/>
          </a:prstGeom>
        </p:spPr>
      </p:pic>
      <p:pic>
        <p:nvPicPr>
          <p:cNvPr id="232" name="Graphic 231">
            <a:extLst>
              <a:ext uri="{FF2B5EF4-FFF2-40B4-BE49-F238E27FC236}">
                <a16:creationId xmlns:a16="http://schemas.microsoft.com/office/drawing/2014/main" id="{09BF809C-D49C-124B-A140-A36907340DE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b="36757"/>
          <a:stretch/>
        </p:blipFill>
        <p:spPr>
          <a:xfrm rot="5210011">
            <a:off x="10609439" y="5345964"/>
            <a:ext cx="863631" cy="546197"/>
          </a:xfrm>
          <a:prstGeom prst="rect">
            <a:avLst/>
          </a:prstGeom>
        </p:spPr>
      </p:pic>
      <p:sp>
        <p:nvSpPr>
          <p:cNvPr id="233" name="Rectangle 232">
            <a:extLst>
              <a:ext uri="{FF2B5EF4-FFF2-40B4-BE49-F238E27FC236}">
                <a16:creationId xmlns:a16="http://schemas.microsoft.com/office/drawing/2014/main" id="{CBD98944-51FA-6844-8612-817F974E7EE4}"/>
              </a:ext>
            </a:extLst>
          </p:cNvPr>
          <p:cNvSpPr/>
          <p:nvPr/>
        </p:nvSpPr>
        <p:spPr>
          <a:xfrm>
            <a:off x="11430520" y="5365024"/>
            <a:ext cx="1300677" cy="484748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r"/>
            <a:r>
              <a:rPr lang="en-US" sz="2700" dirty="0">
                <a:ln w="0">
                  <a:solidFill>
                    <a:schemeClr val="bg1"/>
                  </a:solidFill>
                </a:ln>
                <a:solidFill>
                  <a:schemeClr val="bg1">
                    <a:lumMod val="95000"/>
                  </a:schemeClr>
                </a:solidFill>
                <a:latin typeface="Segoe Print" panose="02000800000000000000" pitchFamily="2" charset="0"/>
              </a:rPr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2919104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32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5">
            <a:extLst>
              <a:ext uri="{FF2B5EF4-FFF2-40B4-BE49-F238E27FC236}">
                <a16:creationId xmlns:a16="http://schemas.microsoft.com/office/drawing/2014/main" id="{4B26C508-0FA3-F241-B3DB-F1E27A0AA112}"/>
              </a:ext>
            </a:extLst>
          </p:cNvPr>
          <p:cNvSpPr txBox="1"/>
          <p:nvPr/>
        </p:nvSpPr>
        <p:spPr>
          <a:xfrm>
            <a:off x="5029201" y="3200400"/>
            <a:ext cx="9053003" cy="17134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433"/>
              </a:lnSpc>
            </a:pPr>
            <a:r>
              <a:rPr lang="en-US" sz="23250" b="1" spc="-293" dirty="0">
                <a:solidFill>
                  <a:srgbClr val="FEE9D6"/>
                </a:solidFill>
                <a:latin typeface="Raleway" panose="020B0503030101060003" pitchFamily="34" charset="77"/>
              </a:rPr>
              <a:t>97.7</a:t>
            </a:r>
            <a:r>
              <a:rPr lang="en-US" sz="10500" b="1" spc="-293" dirty="0">
                <a:solidFill>
                  <a:srgbClr val="FEE9D6"/>
                </a:solidFill>
                <a:latin typeface="Raleway" panose="020B0503030101060003" pitchFamily="34" charset="77"/>
              </a:rPr>
              <a:t>%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889682-BC1D-5044-BDE7-E2EED5B8D4BF}"/>
              </a:ext>
            </a:extLst>
          </p:cNvPr>
          <p:cNvSpPr txBox="1"/>
          <p:nvPr/>
        </p:nvSpPr>
        <p:spPr>
          <a:xfrm>
            <a:off x="6572250" y="5493857"/>
            <a:ext cx="6515100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950" dirty="0">
                <a:solidFill>
                  <a:schemeClr val="bg1"/>
                </a:solidFill>
                <a:latin typeface="Raleway Medium" panose="020B0503030101060003" pitchFamily="34" charset="77"/>
              </a:rPr>
              <a:t>prediction made in </a:t>
            </a:r>
          </a:p>
          <a:p>
            <a:r>
              <a:rPr lang="en-US" sz="4950" dirty="0">
                <a:solidFill>
                  <a:srgbClr val="ECA766"/>
                </a:solidFill>
                <a:latin typeface="Raleway Medium" panose="020B0503030101060003" pitchFamily="34" charset="77"/>
              </a:rPr>
              <a:t>less than 1 second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B9E2EF-156E-A549-B3EE-7C4AA436ECFD}"/>
              </a:ext>
            </a:extLst>
          </p:cNvPr>
          <p:cNvSpPr txBox="1"/>
          <p:nvPr/>
        </p:nvSpPr>
        <p:spPr>
          <a:xfrm>
            <a:off x="6457950" y="4799895"/>
            <a:ext cx="2686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EE9D6"/>
                </a:solidFill>
                <a:latin typeface="Raleway Medium" panose="020B0503030101060003" pitchFamily="34" charset="77"/>
              </a:rPr>
              <a:t>* across five trials</a:t>
            </a:r>
          </a:p>
        </p:txBody>
      </p:sp>
    </p:spTree>
    <p:extLst>
      <p:ext uri="{BB962C8B-B14F-4D97-AF65-F5344CB8AC3E}">
        <p14:creationId xmlns:p14="http://schemas.microsoft.com/office/powerpoint/2010/main" val="592638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32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B743478-CE2D-1249-ACD9-60A3A56F9C3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5124" y="2906595"/>
            <a:ext cx="3764756" cy="376475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9034C70-04BB-CF44-AC7D-42BEB77A26D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6549" y="3535244"/>
            <a:ext cx="2914650" cy="291465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1AD2454F-C3F3-684B-9188-2A0C7CF20F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43850" y="3143250"/>
            <a:ext cx="3372762" cy="3372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624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32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AF7FD4FC-AC21-A643-8C80-323BBD5AC46C}"/>
              </a:ext>
            </a:extLst>
          </p:cNvPr>
          <p:cNvGrpSpPr/>
          <p:nvPr/>
        </p:nvGrpSpPr>
        <p:grpSpPr>
          <a:xfrm>
            <a:off x="3177031" y="3133140"/>
            <a:ext cx="2646000" cy="3325014"/>
            <a:chOff x="4236041" y="2463020"/>
            <a:chExt cx="3528000" cy="443335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7332E36-D6F5-0D42-B369-588B8541F01B}"/>
                </a:ext>
              </a:extLst>
            </p:cNvPr>
            <p:cNvSpPr/>
            <p:nvPr/>
          </p:nvSpPr>
          <p:spPr>
            <a:xfrm rot="520659">
              <a:off x="4250758" y="2572075"/>
              <a:ext cx="3456000" cy="3456000"/>
            </a:xfrm>
            <a:prstGeom prst="rect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A1A530E-1749-EC46-86D8-B03FFECEA84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36041" y="2463020"/>
              <a:ext cx="3528000" cy="3528000"/>
            </a:xfrm>
            <a:prstGeom prst="rect">
              <a:avLst/>
            </a:prstGeom>
            <a:ln w="31750">
              <a:solidFill>
                <a:schemeClr val="bg1"/>
              </a:solidFill>
            </a:ln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99F00BE-C4D0-224E-8EDD-93F4203488EA}"/>
                </a:ext>
              </a:extLst>
            </p:cNvPr>
            <p:cNvSpPr/>
            <p:nvPr/>
          </p:nvSpPr>
          <p:spPr>
            <a:xfrm>
              <a:off x="4928001" y="6419319"/>
              <a:ext cx="1565385" cy="477053"/>
            </a:xfrm>
            <a:prstGeom prst="rect">
              <a:avLst/>
            </a:prstGeom>
            <a:noFill/>
          </p:spPr>
          <p:txBody>
            <a:bodyPr wrap="none" lIns="68580" tIns="34290" rIns="68580" bIns="34290">
              <a:spAutoFit/>
            </a:bodyPr>
            <a:lstStyle/>
            <a:p>
              <a:pPr algn="r"/>
              <a:r>
                <a:rPr lang="en-US" sz="1875" dirty="0">
                  <a:ln w="0">
                    <a:solidFill>
                      <a:schemeClr val="bg1"/>
                    </a:solidFill>
                  </a:ln>
                  <a:solidFill>
                    <a:srgbClr val="FEE9D6"/>
                  </a:solidFill>
                  <a:latin typeface="Raleway Light" panose="020B0403030101060003" pitchFamily="34" charset="77"/>
                </a:rPr>
                <a:t>256 x 256</a:t>
              </a:r>
            </a:p>
          </p:txBody>
        </p:sp>
      </p:grpSp>
      <p:pic>
        <p:nvPicPr>
          <p:cNvPr id="19" name="Graphic 18">
            <a:extLst>
              <a:ext uri="{FF2B5EF4-FFF2-40B4-BE49-F238E27FC236}">
                <a16:creationId xmlns:a16="http://schemas.microsoft.com/office/drawing/2014/main" id="{A6A89B39-1D81-5140-91DF-EDFFF937592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1" b="15386"/>
          <a:stretch/>
        </p:blipFill>
        <p:spPr>
          <a:xfrm rot="5210011">
            <a:off x="6145532" y="3824603"/>
            <a:ext cx="1677849" cy="1419702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A893F4AB-C741-A244-8A90-91778E022B75}"/>
              </a:ext>
            </a:extLst>
          </p:cNvPr>
          <p:cNvGrpSpPr/>
          <p:nvPr/>
        </p:nvGrpSpPr>
        <p:grpSpPr>
          <a:xfrm>
            <a:off x="8053670" y="3214932"/>
            <a:ext cx="2646000" cy="3309401"/>
            <a:chOff x="10738226" y="2572076"/>
            <a:chExt cx="3528000" cy="4412534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58FC9D1E-302A-494E-8D49-0984782C11B8}"/>
                </a:ext>
              </a:extLst>
            </p:cNvPr>
            <p:cNvSpPr/>
            <p:nvPr/>
          </p:nvSpPr>
          <p:spPr>
            <a:xfrm rot="520659">
              <a:off x="10775094" y="2572076"/>
              <a:ext cx="3456000" cy="3456000"/>
            </a:xfrm>
            <a:prstGeom prst="rect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/>
            </a:p>
          </p:txBody>
        </p:sp>
        <p:pic>
          <p:nvPicPr>
            <p:cNvPr id="11" name="Content Placeholder 4">
              <a:extLst>
                <a:ext uri="{FF2B5EF4-FFF2-40B4-BE49-F238E27FC236}">
                  <a16:creationId xmlns:a16="http://schemas.microsoft.com/office/drawing/2014/main" id="{27AA1DBF-5DA7-A745-B91E-A71F8D5D7C5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38226" y="2577096"/>
              <a:ext cx="3528000" cy="3528000"/>
            </a:xfrm>
            <a:prstGeom prst="rect">
              <a:avLst/>
            </a:prstGeom>
            <a:ln w="31750">
              <a:solidFill>
                <a:schemeClr val="bg1"/>
              </a:solidFill>
            </a:ln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1220D68-5D98-2B44-946D-1A1D9E14BD29}"/>
                </a:ext>
              </a:extLst>
            </p:cNvPr>
            <p:cNvSpPr/>
            <p:nvPr/>
          </p:nvSpPr>
          <p:spPr>
            <a:xfrm>
              <a:off x="12032022" y="6507557"/>
              <a:ext cx="1236237" cy="477053"/>
            </a:xfrm>
            <a:prstGeom prst="rect">
              <a:avLst/>
            </a:prstGeom>
            <a:noFill/>
          </p:spPr>
          <p:txBody>
            <a:bodyPr wrap="none" lIns="68580" tIns="34290" rIns="68580" bIns="34290">
              <a:spAutoFit/>
            </a:bodyPr>
            <a:lstStyle/>
            <a:p>
              <a:pPr algn="r"/>
              <a:r>
                <a:rPr lang="en-US" sz="1875" dirty="0">
                  <a:ln w="0">
                    <a:solidFill>
                      <a:schemeClr val="bg1"/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Raleway Light" panose="020B0403030101060003" pitchFamily="34" charset="77"/>
                </a:rPr>
                <a:t>64 x 64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88201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32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5">
            <a:extLst>
              <a:ext uri="{FF2B5EF4-FFF2-40B4-BE49-F238E27FC236}">
                <a16:creationId xmlns:a16="http://schemas.microsoft.com/office/drawing/2014/main" id="{4B26C508-0FA3-F241-B3DB-F1E27A0AA112}"/>
              </a:ext>
            </a:extLst>
          </p:cNvPr>
          <p:cNvSpPr txBox="1"/>
          <p:nvPr/>
        </p:nvSpPr>
        <p:spPr>
          <a:xfrm>
            <a:off x="5029201" y="3200400"/>
            <a:ext cx="9053003" cy="17134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433"/>
              </a:lnSpc>
            </a:pPr>
            <a:r>
              <a:rPr lang="en-US" sz="23250" b="1" spc="-293" dirty="0">
                <a:solidFill>
                  <a:srgbClr val="FEE9D6"/>
                </a:solidFill>
                <a:latin typeface="Raleway" panose="020B0503030101060003" pitchFamily="34" charset="77"/>
              </a:rPr>
              <a:t>97.7</a:t>
            </a:r>
            <a:r>
              <a:rPr lang="en-US" sz="10500" b="1" spc="-293" dirty="0">
                <a:solidFill>
                  <a:srgbClr val="FEE9D6"/>
                </a:solidFill>
                <a:latin typeface="Raleway" panose="020B0503030101060003" pitchFamily="34" charset="77"/>
              </a:rPr>
              <a:t>%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889682-BC1D-5044-BDE7-E2EED5B8D4BF}"/>
              </a:ext>
            </a:extLst>
          </p:cNvPr>
          <p:cNvSpPr txBox="1"/>
          <p:nvPr/>
        </p:nvSpPr>
        <p:spPr>
          <a:xfrm>
            <a:off x="6572250" y="5493857"/>
            <a:ext cx="6515100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950" dirty="0">
                <a:solidFill>
                  <a:schemeClr val="bg1"/>
                </a:solidFill>
                <a:latin typeface="Raleway Medium" panose="020B0503030101060003" pitchFamily="34" charset="77"/>
              </a:rPr>
              <a:t>prediction made in </a:t>
            </a:r>
          </a:p>
          <a:p>
            <a:r>
              <a:rPr lang="en-US" sz="4950" dirty="0">
                <a:solidFill>
                  <a:srgbClr val="ECA766"/>
                </a:solidFill>
                <a:latin typeface="Raleway Medium" panose="020B0503030101060003" pitchFamily="34" charset="77"/>
              </a:rPr>
              <a:t>less than 1 second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B9E2EF-156E-A549-B3EE-7C4AA436ECFD}"/>
              </a:ext>
            </a:extLst>
          </p:cNvPr>
          <p:cNvSpPr txBox="1"/>
          <p:nvPr/>
        </p:nvSpPr>
        <p:spPr>
          <a:xfrm>
            <a:off x="6457950" y="4799895"/>
            <a:ext cx="2686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EE9D6"/>
                </a:solidFill>
                <a:latin typeface="Raleway Medium" panose="020B0503030101060003" pitchFamily="34" charset="77"/>
              </a:rPr>
              <a:t>* across five trials</a:t>
            </a:r>
          </a:p>
        </p:txBody>
      </p:sp>
    </p:spTree>
    <p:extLst>
      <p:ext uri="{BB962C8B-B14F-4D97-AF65-F5344CB8AC3E}">
        <p14:creationId xmlns:p14="http://schemas.microsoft.com/office/powerpoint/2010/main" val="27387313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32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5">
            <a:extLst>
              <a:ext uri="{FF2B5EF4-FFF2-40B4-BE49-F238E27FC236}">
                <a16:creationId xmlns:a16="http://schemas.microsoft.com/office/drawing/2014/main" id="{4B26C508-0FA3-F241-B3DB-F1E27A0AA112}"/>
              </a:ext>
            </a:extLst>
          </p:cNvPr>
          <p:cNvSpPr txBox="1"/>
          <p:nvPr/>
        </p:nvSpPr>
        <p:spPr>
          <a:xfrm>
            <a:off x="5029201" y="3200400"/>
            <a:ext cx="9053003" cy="17134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433"/>
              </a:lnSpc>
            </a:pPr>
            <a:r>
              <a:rPr lang="en-US" sz="23250" b="1" spc="-293" dirty="0">
                <a:solidFill>
                  <a:srgbClr val="FEE9D6"/>
                </a:solidFill>
                <a:latin typeface="Raleway" panose="020B0503030101060003" pitchFamily="34" charset="77"/>
              </a:rPr>
              <a:t>97.</a:t>
            </a:r>
            <a:r>
              <a:rPr lang="en-US" sz="23250" b="1" spc="-293" dirty="0">
                <a:solidFill>
                  <a:srgbClr val="ECA766"/>
                </a:solidFill>
                <a:latin typeface="Raleway" panose="020B0503030101060003" pitchFamily="34" charset="77"/>
              </a:rPr>
              <a:t>2</a:t>
            </a:r>
            <a:r>
              <a:rPr lang="en-US" sz="10500" b="1" spc="-293" dirty="0">
                <a:solidFill>
                  <a:srgbClr val="FEE9D6"/>
                </a:solidFill>
                <a:latin typeface="Raleway" panose="020B0503030101060003" pitchFamily="34" charset="77"/>
              </a:rPr>
              <a:t>%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889682-BC1D-5044-BDE7-E2EED5B8D4BF}"/>
              </a:ext>
            </a:extLst>
          </p:cNvPr>
          <p:cNvSpPr txBox="1"/>
          <p:nvPr/>
        </p:nvSpPr>
        <p:spPr>
          <a:xfrm>
            <a:off x="6572250" y="5493857"/>
            <a:ext cx="6515100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950" dirty="0">
                <a:solidFill>
                  <a:schemeClr val="bg1"/>
                </a:solidFill>
                <a:latin typeface="Raleway Medium" panose="020B0503030101060003" pitchFamily="34" charset="77"/>
              </a:rPr>
              <a:t>prediction made in </a:t>
            </a:r>
          </a:p>
          <a:p>
            <a:r>
              <a:rPr lang="en-US" sz="4950" dirty="0">
                <a:solidFill>
                  <a:srgbClr val="ECA766"/>
                </a:solidFill>
                <a:latin typeface="Raleway Medium" panose="020B0503030101060003" pitchFamily="34" charset="77"/>
              </a:rPr>
              <a:t>less than 1 second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B9E2EF-156E-A549-B3EE-7C4AA436ECFD}"/>
              </a:ext>
            </a:extLst>
          </p:cNvPr>
          <p:cNvSpPr txBox="1"/>
          <p:nvPr/>
        </p:nvSpPr>
        <p:spPr>
          <a:xfrm>
            <a:off x="6457950" y="4799895"/>
            <a:ext cx="2686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EE9D6"/>
                </a:solidFill>
                <a:latin typeface="Raleway Medium" panose="020B0503030101060003" pitchFamily="34" charset="77"/>
              </a:rPr>
              <a:t>* across five trials</a:t>
            </a:r>
          </a:p>
        </p:txBody>
      </p:sp>
    </p:spTree>
    <p:extLst>
      <p:ext uri="{BB962C8B-B14F-4D97-AF65-F5344CB8AC3E}">
        <p14:creationId xmlns:p14="http://schemas.microsoft.com/office/powerpoint/2010/main" val="8427719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32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BA46921-0BCD-794F-A3D8-78986E0AAE4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3400" y="2019300"/>
            <a:ext cx="1234800" cy="12348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0235891-6BB4-D547-B176-28B6DA858EED}"/>
              </a:ext>
            </a:extLst>
          </p:cNvPr>
          <p:cNvSpPr txBox="1"/>
          <p:nvPr/>
        </p:nvSpPr>
        <p:spPr>
          <a:xfrm>
            <a:off x="7086600" y="2176882"/>
            <a:ext cx="515989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EE9D6"/>
                </a:solidFill>
                <a:latin typeface="Raleway Medium" panose="020B0503030101060003" pitchFamily="34" charset="77"/>
              </a:rPr>
              <a:t>earlier detection to</a:t>
            </a:r>
          </a:p>
          <a:p>
            <a:r>
              <a:rPr lang="en-US" sz="3200" dirty="0">
                <a:solidFill>
                  <a:srgbClr val="FEE9D6"/>
                </a:solidFill>
                <a:latin typeface="Raleway Medium" panose="020B0503030101060003" pitchFamily="34" charset="77"/>
              </a:rPr>
              <a:t>determine right treatment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AB10507-D206-CC44-AC24-A95465F1BA6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3400" y="3771900"/>
            <a:ext cx="1170000" cy="1170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E289354-628D-2D4A-BB1A-F15AAF21192C}"/>
              </a:ext>
            </a:extLst>
          </p:cNvPr>
          <p:cNvSpPr txBox="1"/>
          <p:nvPr/>
        </p:nvSpPr>
        <p:spPr>
          <a:xfrm>
            <a:off x="7143750" y="3818291"/>
            <a:ext cx="487414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EE9D6"/>
                </a:solidFill>
                <a:latin typeface="Raleway Medium" panose="020B0503030101060003" pitchFamily="34" charset="77"/>
              </a:rPr>
              <a:t>loss prevention to </a:t>
            </a:r>
          </a:p>
          <a:p>
            <a:r>
              <a:rPr lang="en-US" sz="3200" dirty="0">
                <a:solidFill>
                  <a:srgbClr val="FEE9D6"/>
                </a:solidFill>
                <a:latin typeface="Raleway Medium" panose="020B0503030101060003" pitchFamily="34" charset="77"/>
              </a:rPr>
              <a:t>maximize farmer capital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BFD057E0-A4BA-B243-B358-033576096C0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13400" y="5534447"/>
            <a:ext cx="1170000" cy="11700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4F4BB10-0DE4-9E47-B290-2DD196AF8245}"/>
              </a:ext>
            </a:extLst>
          </p:cNvPr>
          <p:cNvSpPr txBox="1"/>
          <p:nvPr/>
        </p:nvSpPr>
        <p:spPr>
          <a:xfrm>
            <a:off x="7200900" y="5580838"/>
            <a:ext cx="376924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EE9D6"/>
                </a:solidFill>
                <a:latin typeface="Raleway Medium" panose="020B0503030101060003" pitchFamily="34" charset="77"/>
              </a:rPr>
              <a:t>eliminate threat to </a:t>
            </a:r>
          </a:p>
          <a:p>
            <a:r>
              <a:rPr lang="en-US" sz="3200" dirty="0">
                <a:solidFill>
                  <a:srgbClr val="FEE9D6"/>
                </a:solidFill>
                <a:latin typeface="Raleway Medium" panose="020B0503030101060003" pitchFamily="34" charset="77"/>
              </a:rPr>
              <a:t>food security</a:t>
            </a:r>
          </a:p>
        </p:txBody>
      </p:sp>
    </p:spTree>
    <p:extLst>
      <p:ext uri="{BB962C8B-B14F-4D97-AF65-F5344CB8AC3E}">
        <p14:creationId xmlns:p14="http://schemas.microsoft.com/office/powerpoint/2010/main" val="216448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2" presetClass="emph" presetSubtype="0" repeatCount="indefinite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2" presetClass="emph" presetSubtype="0" repeatCount="indefinite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2" presetClass="emph" presetSubtype="0" repeatCount="indefinite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/>
      <p:bldP spid="1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b="153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rcRect t="2089" b="1348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080786" y="3231213"/>
            <a:ext cx="5649305" cy="28469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465"/>
              </a:lnSpc>
            </a:pPr>
            <a:r>
              <a:rPr lang="en-US" sz="11015" b="1" spc="-551" dirty="0">
                <a:solidFill>
                  <a:srgbClr val="FFFFFF"/>
                </a:solidFill>
                <a:latin typeface="Raleway"/>
              </a:rPr>
              <a:t>oh my </a:t>
            </a:r>
          </a:p>
          <a:p>
            <a:pPr>
              <a:lnSpc>
                <a:spcPts val="11676"/>
              </a:lnSpc>
            </a:pPr>
            <a:r>
              <a:rPr lang="en-US" sz="11015" b="1" spc="-551" dirty="0">
                <a:solidFill>
                  <a:srgbClr val="FFFFFF"/>
                </a:solidFill>
                <a:latin typeface="Raleway"/>
              </a:rPr>
              <a:t>gul</a:t>
            </a:r>
            <a:r>
              <a:rPr lang="en-US" sz="11015" b="1" spc="-551" dirty="0">
                <a:solidFill>
                  <a:srgbClr val="737373"/>
                </a:solidFill>
                <a:latin typeface="Raleway"/>
              </a:rPr>
              <a:t> </a:t>
            </a:r>
            <a:r>
              <a:rPr lang="en-US" sz="11015" b="1" spc="-551" dirty="0">
                <a:solidFill>
                  <a:srgbClr val="F0DCCB"/>
                </a:solidFill>
                <a:latin typeface="Raleway"/>
              </a:rPr>
              <a:t>AI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7362637" y="3550540"/>
            <a:ext cx="3369518" cy="336951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b="153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501657" y="3557374"/>
            <a:ext cx="8126759" cy="2885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500"/>
              </a:lnSpc>
            </a:pPr>
            <a:r>
              <a:rPr lang="en-US" sz="7500" b="1" dirty="0">
                <a:solidFill>
                  <a:srgbClr val="ECA766"/>
                </a:solidFill>
                <a:latin typeface="Raleway"/>
              </a:rPr>
              <a:t>crop loss</a:t>
            </a:r>
            <a:r>
              <a:rPr lang="en-US" sz="7500" b="1" dirty="0">
                <a:solidFill>
                  <a:srgbClr val="1F3224"/>
                </a:solidFill>
                <a:latin typeface="Raleway"/>
              </a:rPr>
              <a:t> </a:t>
            </a:r>
            <a:r>
              <a:rPr lang="en-US" sz="7500" b="1" dirty="0">
                <a:solidFill>
                  <a:srgbClr val="FFFFFF"/>
                </a:solidFill>
                <a:latin typeface="Raleway"/>
              </a:rPr>
              <a:t>due </a:t>
            </a:r>
          </a:p>
          <a:p>
            <a:pPr>
              <a:lnSpc>
                <a:spcPts val="7500"/>
              </a:lnSpc>
            </a:pPr>
            <a:r>
              <a:rPr lang="en-US" sz="7500" b="1" dirty="0">
                <a:solidFill>
                  <a:srgbClr val="FFFFFF"/>
                </a:solidFill>
                <a:latin typeface="Raleway"/>
              </a:rPr>
              <a:t>to disease &amp;</a:t>
            </a:r>
          </a:p>
          <a:p>
            <a:pPr>
              <a:lnSpc>
                <a:spcPts val="7500"/>
              </a:lnSpc>
            </a:pPr>
            <a:r>
              <a:rPr lang="en-US" sz="7500" b="1" dirty="0">
                <a:solidFill>
                  <a:srgbClr val="FFFFFF"/>
                </a:solidFill>
                <a:latin typeface="Raleway"/>
              </a:rPr>
              <a:t>damage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b="1525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501657" y="4032434"/>
            <a:ext cx="8126759" cy="19236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500"/>
              </a:lnSpc>
            </a:pPr>
            <a:r>
              <a:rPr lang="en-US" sz="7500" b="1" dirty="0">
                <a:solidFill>
                  <a:srgbClr val="FFFFFF"/>
                </a:solidFill>
                <a:latin typeface="Raleway"/>
              </a:rPr>
              <a:t>more stats</a:t>
            </a:r>
          </a:p>
          <a:p>
            <a:pPr>
              <a:lnSpc>
                <a:spcPts val="7500"/>
              </a:lnSpc>
            </a:pPr>
            <a:r>
              <a:rPr lang="en-US" sz="7500" b="1" dirty="0">
                <a:solidFill>
                  <a:srgbClr val="FFFFFF"/>
                </a:solidFill>
                <a:latin typeface="Raleway"/>
              </a:rPr>
              <a:t>about cordillera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b="1525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501657" y="4032434"/>
            <a:ext cx="8126759" cy="19236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500"/>
              </a:lnSpc>
            </a:pPr>
            <a:r>
              <a:rPr lang="en-US" sz="7500" b="1">
                <a:solidFill>
                  <a:srgbClr val="FFFFFF"/>
                </a:solidFill>
                <a:latin typeface="Raleway"/>
              </a:rPr>
              <a:t>background on plant diseases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32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06424B52-F797-294A-8664-6D32816D3BF7}"/>
              </a:ext>
            </a:extLst>
          </p:cNvPr>
          <p:cNvGrpSpPr/>
          <p:nvPr/>
        </p:nvGrpSpPr>
        <p:grpSpPr>
          <a:xfrm>
            <a:off x="2343150" y="2514600"/>
            <a:ext cx="5292009" cy="1131019"/>
            <a:chOff x="3124200" y="1638300"/>
            <a:chExt cx="7056012" cy="1508025"/>
          </a:xfrm>
        </p:grpSpPr>
        <p:sp>
          <p:nvSpPr>
            <p:cNvPr id="4" name="TextBox 4"/>
            <p:cNvSpPr txBox="1"/>
            <p:nvPr/>
          </p:nvSpPr>
          <p:spPr>
            <a:xfrm>
              <a:off x="5160287" y="2171700"/>
              <a:ext cx="5019925" cy="9746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747"/>
                </a:lnSpc>
              </a:pPr>
              <a:r>
                <a:rPr lang="en-US" sz="5747" dirty="0">
                  <a:solidFill>
                    <a:srgbClr val="FEE9D6"/>
                  </a:solidFill>
                  <a:latin typeface="Raleway"/>
                </a:rPr>
                <a:t>low-cost</a:t>
              </a:r>
            </a:p>
          </p:txBody>
        </p:sp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2A541C0E-25C7-AF48-BBAF-E7A17CEC83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124200" y="1638300"/>
              <a:ext cx="1425600" cy="1425600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E135DF4-FE44-5D44-B8C7-2361C6B461A6}"/>
              </a:ext>
            </a:extLst>
          </p:cNvPr>
          <p:cNvGrpSpPr/>
          <p:nvPr/>
        </p:nvGrpSpPr>
        <p:grpSpPr>
          <a:xfrm>
            <a:off x="2339068" y="3913651"/>
            <a:ext cx="5296091" cy="1127728"/>
            <a:chOff x="3118757" y="3503700"/>
            <a:chExt cx="7061455" cy="1503637"/>
          </a:xfrm>
        </p:grpSpPr>
        <p:sp>
          <p:nvSpPr>
            <p:cNvPr id="6" name="TextBox 6"/>
            <p:cNvSpPr txBox="1"/>
            <p:nvPr/>
          </p:nvSpPr>
          <p:spPr>
            <a:xfrm>
              <a:off x="5160472" y="4032712"/>
              <a:ext cx="5019740" cy="9746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747"/>
                </a:lnSpc>
              </a:pPr>
              <a:r>
                <a:rPr lang="en-US" sz="5747" dirty="0">
                  <a:solidFill>
                    <a:srgbClr val="FEE9D6"/>
                  </a:solidFill>
                  <a:latin typeface="Raleway"/>
                </a:rPr>
                <a:t>accurate</a:t>
              </a:r>
            </a:p>
          </p:txBody>
        </p:sp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C84F2392-594B-3C44-BF30-4F4A8346A2C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118757" y="3503700"/>
              <a:ext cx="1411200" cy="1411200"/>
            </a:xfrm>
            <a:prstGeom prst="rect">
              <a:avLst/>
            </a:prstGeom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5555358-8542-214C-A897-99D256DF4A26}"/>
              </a:ext>
            </a:extLst>
          </p:cNvPr>
          <p:cNvGrpSpPr/>
          <p:nvPr/>
        </p:nvGrpSpPr>
        <p:grpSpPr>
          <a:xfrm>
            <a:off x="2302650" y="5372101"/>
            <a:ext cx="5332509" cy="1098154"/>
            <a:chOff x="3070200" y="5448300"/>
            <a:chExt cx="7110012" cy="1464205"/>
          </a:xfrm>
        </p:grpSpPr>
        <p:sp>
          <p:nvSpPr>
            <p:cNvPr id="8" name="TextBox 8"/>
            <p:cNvSpPr txBox="1"/>
            <p:nvPr/>
          </p:nvSpPr>
          <p:spPr>
            <a:xfrm>
              <a:off x="5159224" y="5937880"/>
              <a:ext cx="5020988" cy="9746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748"/>
                </a:lnSpc>
              </a:pPr>
              <a:r>
                <a:rPr lang="en-US" sz="5748">
                  <a:solidFill>
                    <a:srgbClr val="FEE9D6"/>
                  </a:solidFill>
                  <a:latin typeface="Raleway"/>
                </a:rPr>
                <a:t>instant</a:t>
              </a:r>
            </a:p>
          </p:txBody>
        </p:sp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0019C1C2-7202-CE45-9F28-97760D6FEBA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070200" y="5448300"/>
              <a:ext cx="1425600" cy="142560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E9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168946" y="3521672"/>
            <a:ext cx="2982363" cy="298236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E9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264176" y="3240010"/>
            <a:ext cx="5000205" cy="25135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263"/>
              </a:lnSpc>
            </a:pPr>
            <a:r>
              <a:rPr lang="en-US" sz="9750" b="1" spc="-488">
                <a:solidFill>
                  <a:srgbClr val="737373"/>
                </a:solidFill>
                <a:latin typeface="Raleway"/>
              </a:rPr>
              <a:t>oh my </a:t>
            </a:r>
          </a:p>
          <a:p>
            <a:pPr>
              <a:lnSpc>
                <a:spcPts val="10335"/>
              </a:lnSpc>
            </a:pPr>
            <a:r>
              <a:rPr lang="en-US" sz="9750" b="1" spc="-488">
                <a:solidFill>
                  <a:srgbClr val="737373"/>
                </a:solidFill>
                <a:latin typeface="Raleway"/>
              </a:rPr>
              <a:t>gul </a:t>
            </a:r>
            <a:r>
              <a:rPr lang="en-US" sz="9750" b="1" spc="-488">
                <a:solidFill>
                  <a:srgbClr val="1F3224"/>
                </a:solidFill>
                <a:latin typeface="Raleway"/>
              </a:rPr>
              <a:t>AI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168946" y="3521672"/>
            <a:ext cx="2982363" cy="298236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E9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054386" y="2735360"/>
            <a:ext cx="7782723" cy="2167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980"/>
              </a:lnSpc>
            </a:pPr>
            <a:r>
              <a:rPr lang="en-US" sz="8400" b="1" spc="-134">
                <a:solidFill>
                  <a:srgbClr val="737373"/>
                </a:solidFill>
                <a:latin typeface="Raleway"/>
              </a:rPr>
              <a:t>crop disease </a:t>
            </a:r>
          </a:p>
          <a:p>
            <a:pPr>
              <a:lnSpc>
                <a:spcPts val="8904"/>
              </a:lnSpc>
            </a:pPr>
            <a:r>
              <a:rPr lang="en-US" sz="8400" b="1" spc="-134">
                <a:solidFill>
                  <a:srgbClr val="737373"/>
                </a:solidFill>
                <a:latin typeface="Raleway"/>
              </a:rPr>
              <a:t>identifier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168946" y="3521672"/>
            <a:ext cx="2982363" cy="298236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3859F72B2C67F429353E5C43E9E2ED1" ma:contentTypeVersion="5" ma:contentTypeDescription="Create a new document." ma:contentTypeScope="" ma:versionID="fcae1370341786b1b633da46228a9d14">
  <xsd:schema xmlns:xsd="http://www.w3.org/2001/XMLSchema" xmlns:xs="http://www.w3.org/2001/XMLSchema" xmlns:p="http://schemas.microsoft.com/office/2006/metadata/properties" xmlns:ns2="879fabcd-7610-4a35-b07a-8b4c9788cd86" targetNamespace="http://schemas.microsoft.com/office/2006/metadata/properties" ma:root="true" ma:fieldsID="7b0d18f7aad25766a15dad503fb582f9" ns2:_="">
    <xsd:import namespace="879fabcd-7610-4a35-b07a-8b4c9788cd8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79fabcd-7610-4a35-b07a-8b4c9788cd8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D0D02F9F-8C33-4347-B18D-4EA242D7755D}"/>
</file>

<file path=customXml/itemProps2.xml><?xml version="1.0" encoding="utf-8"?>
<ds:datastoreItem xmlns:ds="http://schemas.openxmlformats.org/officeDocument/2006/customXml" ds:itemID="{13782063-348F-4F90-B6BC-252583A032FD}"/>
</file>

<file path=customXml/itemProps3.xml><?xml version="1.0" encoding="utf-8"?>
<ds:datastoreItem xmlns:ds="http://schemas.openxmlformats.org/officeDocument/2006/customXml" ds:itemID="{68DF7241-4FF1-4765-B0E5-05E9D946BA42}"/>
</file>

<file path=docProps/app.xml><?xml version="1.0" encoding="utf-8"?>
<Properties xmlns="http://schemas.openxmlformats.org/officeDocument/2006/extended-properties" xmlns:vt="http://schemas.openxmlformats.org/officeDocument/2006/docPropsVTypes">
  <TotalTime>111</TotalTime>
  <Words>267</Words>
  <Application>Microsoft Macintosh PowerPoint</Application>
  <PresentationFormat>Custom</PresentationFormat>
  <Paragraphs>165</Paragraphs>
  <Slides>20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Raleway Medium</vt:lpstr>
      <vt:lpstr>Raleway</vt:lpstr>
      <vt:lpstr>Calibri</vt:lpstr>
      <vt:lpstr>Arial</vt:lpstr>
      <vt:lpstr>Raleway Light</vt:lpstr>
      <vt:lpstr>Segoe Print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DL Final Presentation</dc:title>
  <cp:lastModifiedBy>Bengielyn Mae A. Danao</cp:lastModifiedBy>
  <cp:revision>10</cp:revision>
  <cp:lastPrinted>2019-12-11T07:21:00Z</cp:lastPrinted>
  <dcterms:created xsi:type="dcterms:W3CDTF">2006-08-16T00:00:00Z</dcterms:created>
  <dcterms:modified xsi:type="dcterms:W3CDTF">2019-12-11T09:46:43Z</dcterms:modified>
  <dc:identifier>DADtqMn-E-4</dc:identifie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0x01010073859F72B2C67F429353E5C43E9E2ED1</vt:lpwstr>
  </property>
</Properties>
</file>